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5"/>
    <p:sldMasterId id="2147483657" r:id="rId6"/>
  </p:sldMasterIdLst>
  <p:notesMasterIdLst>
    <p:notesMasterId r:id="rId24"/>
  </p:notesMasterIdLst>
  <p:handoutMasterIdLst>
    <p:handoutMasterId r:id="rId25"/>
  </p:handoutMasterIdLst>
  <p:sldIdLst>
    <p:sldId id="292" r:id="rId7"/>
    <p:sldId id="310" r:id="rId8"/>
    <p:sldId id="294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23" r:id="rId19"/>
    <p:sldId id="319" r:id="rId20"/>
    <p:sldId id="320" r:id="rId21"/>
    <p:sldId id="321" r:id="rId22"/>
    <p:sldId id="308" r:id="rId23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7" userDrawn="1">
          <p15:clr>
            <a:srgbClr val="A4A3A4"/>
          </p15:clr>
        </p15:guide>
        <p15:guide id="2" pos="201" userDrawn="1">
          <p15:clr>
            <a:srgbClr val="A4A3A4"/>
          </p15:clr>
        </p15:guide>
        <p15:guide id="4" pos="5553" userDrawn="1">
          <p15:clr>
            <a:srgbClr val="A4A3A4"/>
          </p15:clr>
        </p15:guide>
        <p15:guide id="5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9A"/>
    <a:srgbClr val="2B2B2B"/>
    <a:srgbClr val="0F0F0F"/>
    <a:srgbClr val="0588E8"/>
    <a:srgbClr val="CDCDCD"/>
    <a:srgbClr val="ECECEC"/>
    <a:srgbClr val="DFDFDF"/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6F58E-AECA-2446-B985-B6C8E0F3A4D2}" v="364" dt="2023-03-20T11:25:36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2441" autoAdjust="0"/>
  </p:normalViewPr>
  <p:slideViewPr>
    <p:cSldViewPr snapToGrid="0">
      <p:cViewPr varScale="1">
        <p:scale>
          <a:sx n="153" d="100"/>
          <a:sy n="153" d="100"/>
        </p:scale>
        <p:origin x="1728" y="160"/>
      </p:cViewPr>
      <p:guideLst>
        <p:guide orient="horz" pos="677"/>
        <p:guide pos="201"/>
        <p:guide pos="5553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4842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72982" y="9550112"/>
            <a:ext cx="646128" cy="41635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D910B12-E528-4D59-95AD-82AFC587F8BD}" type="slidenum">
              <a:rPr lang="nl-NL" sz="110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‹Nr.›</a:t>
            </a:fld>
            <a:endParaRPr lang="nl-N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36953" y="9563483"/>
            <a:ext cx="5718572" cy="4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Atos|Syntel are registered trademarks of the Atos group. © 2021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B47E3-4B8A-412D-9E39-5EE8C19B4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5688203" y="268149"/>
            <a:ext cx="907842" cy="3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272982" y="9550112"/>
            <a:ext cx="646128" cy="41635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D910B12-E528-4D59-95AD-82AFC587F8BD}" type="slidenum">
              <a:rPr lang="nl-NL" sz="11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‹Nr.›</a:t>
            </a:fld>
            <a:endParaRPr lang="nl-N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36953" y="9563483"/>
            <a:ext cx="5687020" cy="4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Atos|Syntel are registered trademarks of the Atos group. © 2021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CD2AE1-73D4-420E-8E4C-79FDFD5B1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5688203" y="268149"/>
            <a:ext cx="907842" cy="3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/>
          <a:lstStyle/>
          <a:p>
            <a:fld id="{269BF997-9B5F-4A82-AF31-6E87F25749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69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10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15</a:t>
            </a:fld>
            <a:endParaRPr lang="nl-N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4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10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</a:t>
            </a:fld>
            <a:endParaRPr lang="nl-N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4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US" dirty="0"/>
              <a:t>There is no doubt that the role of communications is changing with new demands becoming the norm.  Is cloud the answer to this?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10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</a:t>
            </a:fld>
            <a:endParaRPr lang="nl-N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6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e-DE" sz="1300" dirty="0"/>
              <a:t>Der Markt verlagert sich weiter in die Cloud und die neue Normalität beschleunigt diesen Trend.</a:t>
            </a:r>
          </a:p>
          <a:p>
            <a:pPr rtl="0" fontAlgn="base"/>
            <a:r>
              <a:rPr lang="de-DE" sz="1300" dirty="0"/>
              <a:t>Wir sind Partnerschaften mit Marktführern in den Bereichen UCaaS und Cloud Contact Center eingegangen, um unsere Kunden bei ihrer Cloud-Transformation zu unterstützen.</a:t>
            </a:r>
          </a:p>
          <a:p>
            <a:pPr rtl="0" fontAlgn="base"/>
            <a:r>
              <a:rPr lang="de-DE" sz="1300" dirty="0"/>
              <a:t>Wir helfen unseren Kunden, in ihrem eigenen Tempo von ihren bestehenden On-</a:t>
            </a:r>
            <a:r>
              <a:rPr lang="de-DE" sz="1300" dirty="0" err="1"/>
              <a:t>Premise</a:t>
            </a:r>
            <a:r>
              <a:rPr lang="de-DE" sz="1300" dirty="0"/>
              <a:t>-Umgebungen in die Cloud zu wechseln und die bestehende Landschaft und Investitionen durch hybride Bereitstellungsmodelle zu nutzen.</a:t>
            </a:r>
          </a:p>
          <a:p>
            <a:pPr rtl="0" fontAlgn="base"/>
            <a:r>
              <a:rPr lang="de-DE" sz="1300" dirty="0"/>
              <a:t>Darüber hinaus entwickeln und liefern wir vertikale und industrielle End-</a:t>
            </a:r>
            <a:r>
              <a:rPr lang="de-DE" sz="1300" dirty="0" err="1"/>
              <a:t>to</a:t>
            </a:r>
            <a:r>
              <a:rPr lang="de-DE" sz="1300" dirty="0"/>
              <a:t>-End-Lösungen, die unseren Kunden helfen, die Auswirkungen der Pandemie zu bewältigen und für die Zukunft gerüstet zu sein.</a:t>
            </a:r>
          </a:p>
          <a:p>
            <a:pPr rtl="0" fontAlgn="base"/>
            <a:r>
              <a:rPr lang="de-DE" sz="1300" dirty="0"/>
              <a:t>Wir bringen Wissensarbeiter, Frontline-Mitarbeiter und Einzelkämpfer zusammen, indem wir die IT-Landschaft orchestrieren, einschließlich Standard-Cloud-, On-</a:t>
            </a:r>
            <a:r>
              <a:rPr lang="de-DE" sz="1300" dirty="0" err="1"/>
              <a:t>Premise</a:t>
            </a:r>
            <a:r>
              <a:rPr lang="de-DE" sz="1300" dirty="0"/>
              <a:t>- und Edge-basierter oder verteilter industrieller und vertikaler Collaboration-Lösungen.</a:t>
            </a:r>
          </a:p>
          <a:p>
            <a:pPr rtl="0" fontAlgn="base"/>
            <a:r>
              <a:rPr lang="de-DE" sz="1300" dirty="0"/>
              <a:t>Mit unseren jüngsten Portfolio-Ergänzungen - den marktführenden Lösungen für das Management kritischer Ereignisse von </a:t>
            </a:r>
            <a:r>
              <a:rPr lang="de-DE" sz="1300" dirty="0" err="1"/>
              <a:t>Everbridge</a:t>
            </a:r>
            <a:r>
              <a:rPr lang="de-DE" sz="1300" dirty="0"/>
              <a:t> - bieten wir noch mehr Antworten auf die Herausforderungen unserer Kunden.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10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</a:t>
            </a:fld>
            <a:endParaRPr lang="nl-N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2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Wie fühlen sich die Unternehmen und die Arbeitnehmer??</a:t>
            </a:r>
          </a:p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www.qualtrics.com</a:t>
            </a:r>
            <a:r>
              <a:rPr lang="en-GB" dirty="0"/>
              <a:t>/news/qualtrics-announces-top-workplace-trends-to-watch-for-in-2022/</a:t>
            </a:r>
          </a:p>
          <a:p>
            <a:r>
              <a:rPr lang="en-GB" dirty="0"/>
              <a:t>https://</a:t>
            </a:r>
            <a:r>
              <a:rPr lang="en-GB" dirty="0" err="1"/>
              <a:t>firstup.io</a:t>
            </a:r>
            <a:r>
              <a:rPr lang="en-GB" dirty="0"/>
              <a:t>/blog/the-digital-workplace-for-2022-and-beyond/</a:t>
            </a:r>
            <a:endParaRPr lang="en-GB" dirty="0">
              <a:cs typeface="Calibri"/>
            </a:endParaRPr>
          </a:p>
          <a:p>
            <a:r>
              <a:rPr lang="en-GB" dirty="0"/>
              <a:t>https://</a:t>
            </a:r>
            <a:r>
              <a:rPr lang="en-GB" dirty="0" err="1"/>
              <a:t>www.gallup.com</a:t>
            </a:r>
            <a:r>
              <a:rPr lang="en-GB" dirty="0"/>
              <a:t>/workplace/397751/returning-office-current-preferred-future-state-remote-work.aspx</a:t>
            </a:r>
            <a:endParaRPr lang="en-GB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10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</a:t>
            </a:fld>
            <a:endParaRPr lang="nl-N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6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u="none" strike="noStrike" noProof="0" dirty="0">
                <a:solidFill>
                  <a:srgbClr val="000000"/>
                </a:solidFill>
                <a:effectLst/>
                <a:latin typeface="-webkit-standard"/>
              </a:rPr>
              <a:t>Wenn wir also akzeptieren, dass sich die Kommunikation verändert und dass die Cloud der Weg in die Zukunft ist, welche Cloud dann?</a:t>
            </a:r>
            <a:br>
              <a:rPr lang="de-DE" noProof="0" dirty="0"/>
            </a:br>
            <a:br>
              <a:rPr lang="de-DE" noProof="0" dirty="0"/>
            </a:br>
            <a:r>
              <a:rPr lang="de-DE" b="0" i="0" u="none" strike="noStrike" noProof="0" dirty="0">
                <a:solidFill>
                  <a:srgbClr val="000000"/>
                </a:solidFill>
                <a:effectLst/>
                <a:latin typeface="-webkit-standard"/>
              </a:rPr>
              <a:t>Die Cloud ist ein sehr weites Feld.  Wenn Sie sich die Informationen von Analysten ansehen, werden Sie feststellen, dass es eine Reihe von verschiedenen Cloud-Optionen gibt, die in Frage kommen:</a:t>
            </a:r>
            <a:br>
              <a:rPr lang="de-DE" noProof="0" dirty="0"/>
            </a:br>
            <a:br>
              <a:rPr lang="de-DE" noProof="0" dirty="0"/>
            </a:br>
            <a:r>
              <a:rPr lang="de-DE" b="0" i="0" u="none" strike="noStrike" noProof="0" dirty="0">
                <a:solidFill>
                  <a:srgbClr val="000000"/>
                </a:solidFill>
                <a:effectLst/>
                <a:latin typeface="-webkit-standard"/>
              </a:rPr>
              <a:t>Privat - entweder gehostet oder in Ihrem eigenen Rechenzentrum</a:t>
            </a:r>
            <a:br>
              <a:rPr lang="de-DE" noProof="0" dirty="0"/>
            </a:br>
            <a:r>
              <a:rPr lang="de-DE" b="0" i="0" u="none" strike="noStrike" noProof="0" dirty="0">
                <a:solidFill>
                  <a:srgbClr val="000000"/>
                </a:solidFill>
                <a:effectLst/>
                <a:latin typeface="-webkit-standard"/>
              </a:rPr>
              <a:t>Hybrid - eine Mischung aus vor Ort </a:t>
            </a:r>
            <a:r>
              <a:rPr lang="de-DE" b="0" i="0" u="none" strike="noStrike" noProof="0" dirty="0" err="1">
                <a:solidFill>
                  <a:srgbClr val="000000"/>
                </a:solidFill>
                <a:effectLst/>
                <a:latin typeface="-webkit-standard"/>
              </a:rPr>
              <a:t>gehostetem</a:t>
            </a:r>
            <a:r>
              <a:rPr lang="de-DE" b="0" i="0" u="none" strike="noStrike" noProof="0" dirty="0">
                <a:solidFill>
                  <a:srgbClr val="000000"/>
                </a:solidFill>
                <a:effectLst/>
                <a:latin typeface="-webkit-standard"/>
              </a:rPr>
              <a:t> System und einer öffentlichen Cloud-Option für erweiterte Funktionen</a:t>
            </a:r>
            <a:br>
              <a:rPr lang="de-DE" noProof="0" dirty="0"/>
            </a:br>
            <a:r>
              <a:rPr lang="de-DE" b="0" i="0" u="none" strike="noStrike" noProof="0" dirty="0">
                <a:solidFill>
                  <a:srgbClr val="000000"/>
                </a:solidFill>
                <a:effectLst/>
                <a:latin typeface="-webkit-standard"/>
              </a:rPr>
              <a:t>Public Cloud - eine 100% standardisierte Cloud-Option</a:t>
            </a:r>
            <a:br>
              <a:rPr lang="de-DE" noProof="0" dirty="0"/>
            </a:br>
            <a:br>
              <a:rPr lang="de-DE" noProof="0" dirty="0"/>
            </a:br>
            <a:r>
              <a:rPr lang="de-DE" b="0" i="0" u="none" strike="noStrike" noProof="0" dirty="0">
                <a:solidFill>
                  <a:srgbClr val="000000"/>
                </a:solidFill>
                <a:effectLst/>
                <a:latin typeface="-webkit-standard"/>
              </a:rPr>
              <a:t>Und eine Reihe anderer Variationen eines Themas, z. B. </a:t>
            </a:r>
            <a:r>
              <a:rPr lang="de-DE" b="0" i="0" u="none" strike="noStrike" noProof="0" dirty="0" err="1">
                <a:solidFill>
                  <a:srgbClr val="000000"/>
                </a:solidFill>
                <a:effectLst/>
                <a:latin typeface="-webkit-standard"/>
              </a:rPr>
              <a:t>Managed</a:t>
            </a:r>
            <a:r>
              <a:rPr lang="de-DE" b="0" i="0" u="none" strike="noStrike" noProof="0" dirty="0">
                <a:solidFill>
                  <a:srgbClr val="000000"/>
                </a:solidFill>
                <a:effectLst/>
                <a:latin typeface="-webkit-standard"/>
              </a:rPr>
              <a:t> IPT</a:t>
            </a:r>
            <a:br>
              <a:rPr lang="de-DE" noProof="0" dirty="0"/>
            </a:br>
            <a:br>
              <a:rPr lang="de-DE" noProof="0" dirty="0"/>
            </a:br>
            <a:r>
              <a:rPr lang="de-DE" b="0" i="0" u="none" strike="noStrike" noProof="0" dirty="0">
                <a:solidFill>
                  <a:srgbClr val="000000"/>
                </a:solidFill>
                <a:effectLst/>
                <a:latin typeface="-webkit-standard"/>
              </a:rPr>
              <a:t>Es gibt viele Überlegungen dazu, was die richtige Wahl für Sie sein könnte.  In dieser Präsentation werden wir uns auf die wichtigsten Funktionen und Vorteile einer Unify Private Cloud-Lösung konzentrieren.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10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</a:t>
            </a:fld>
            <a:endParaRPr lang="nl-N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9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10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9</a:t>
            </a:fld>
            <a:endParaRPr lang="nl-N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6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10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10</a:t>
            </a:fld>
            <a:endParaRPr lang="nl-N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9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10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12</a:t>
            </a:fld>
            <a:endParaRPr lang="nl-N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3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DB7F278B-96C1-472D-A6FC-46D5C5987C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724400" y="386861"/>
            <a:ext cx="4072196" cy="407110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2829B-E2C5-44BC-B862-8528BA6E42E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invGray">
          <a:xfrm>
            <a:off x="318776" y="1276350"/>
            <a:ext cx="4685024" cy="1704242"/>
          </a:xfrm>
        </p:spPr>
        <p:txBody>
          <a:bodyPr lIns="0" tIns="0" rIns="0" bIns="0" anchor="ctr">
            <a:noAutofit/>
          </a:bodyPr>
          <a:lstStyle>
            <a:lvl1pPr marL="0" indent="0">
              <a:spcAft>
                <a:spcPts val="100"/>
              </a:spcAft>
              <a:buNone/>
              <a:defRPr sz="3200">
                <a:latin typeface="Raleway SemiBold" pitchFamily="2" charset="0"/>
              </a:defRPr>
            </a:lvl1pPr>
            <a:lvl2pPr marL="0" indent="0">
              <a:spcAft>
                <a:spcPts val="100"/>
              </a:spcAft>
              <a:buNone/>
              <a:defRPr sz="2400">
                <a:solidFill>
                  <a:schemeClr val="accent1"/>
                </a:solidFill>
                <a:latin typeface="Raleway SemiBold" pitchFamily="2" charset="0"/>
              </a:defRPr>
            </a:lvl2pPr>
          </a:lstStyle>
          <a:p>
            <a:pPr lvl="0"/>
            <a:r>
              <a:rPr lang="en-US" dirty="0"/>
              <a:t>Title in </a:t>
            </a:r>
            <a:r>
              <a:rPr lang="en-US" dirty="0" err="1"/>
              <a:t>Raleway</a:t>
            </a:r>
            <a:br>
              <a:rPr lang="en-US" dirty="0"/>
            </a:br>
            <a:r>
              <a:rPr lang="en-US" dirty="0" err="1"/>
              <a:t>SemiBold</a:t>
            </a:r>
            <a:r>
              <a:rPr lang="en-US" dirty="0"/>
              <a:t> 32pt</a:t>
            </a:r>
          </a:p>
          <a:p>
            <a:pPr lvl="1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SemiBold</a:t>
            </a:r>
            <a:r>
              <a:rPr lang="en-US" dirty="0"/>
              <a:t> 24pt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AE34A7-F4A5-49F5-86B2-EC41ED39E6F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invGray">
          <a:xfrm>
            <a:off x="318776" y="3683977"/>
            <a:ext cx="3201843" cy="553998"/>
          </a:xfr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dd/mm/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1" name="AddClassification">
            <a:extLst>
              <a:ext uri="{FF2B5EF4-FFF2-40B4-BE49-F238E27FC236}">
                <a16:creationId xmlns:a16="http://schemas.microsoft.com/office/drawing/2014/main" id="{82C74C44-53B8-45F2-9C71-9833794F8D93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4427728" y="4803626"/>
            <a:ext cx="28854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700" b="0" baseline="0" dirty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Atos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32551" y="4525287"/>
            <a:ext cx="1189068" cy="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53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ra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7EB26C2-51F4-4065-B6A9-87F434601DAA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6181530" y="2392656"/>
            <a:ext cx="886968" cy="886968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98000">
                <a:schemeClr val="accent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3FF8DFD-45B0-4275-A8C1-385BB0860CAD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6539277" y="1276379"/>
            <a:ext cx="3047999" cy="3047999"/>
          </a:xfrm>
          <a:prstGeom prst="arc">
            <a:avLst>
              <a:gd name="adj1" fmla="val 5277044"/>
              <a:gd name="adj2" fmla="val 16275839"/>
            </a:avLst>
          </a:prstGeom>
          <a:ln w="47625"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accent6">
                    <a:lumMod val="25000"/>
                    <a:lumOff val="75000"/>
                  </a:schemeClr>
                </a:gs>
                <a:gs pos="6000">
                  <a:schemeClr val="accent6">
                    <a:lumMod val="25000"/>
                    <a:lumOff val="75000"/>
                    <a:alpha val="20000"/>
                  </a:schemeClr>
                </a:gs>
                <a:gs pos="94000">
                  <a:schemeClr val="accent6">
                    <a:lumMod val="25000"/>
                    <a:lumOff val="75000"/>
                    <a:alpha val="20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2561D-8307-4588-B581-F9B15BE8CF14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6850080" y="3660489"/>
            <a:ext cx="886968" cy="886968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84000">
                <a:schemeClr val="accent1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2EA899-5726-4F3E-A809-0837BD902FD6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6850080" y="1089026"/>
            <a:ext cx="886968" cy="886968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89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320674" y="1074738"/>
            <a:ext cx="5669280" cy="100584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231BA4B-8E51-4730-9569-847C0722DA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36EF7ED-6900-4FD5-AA62-B93F5B77D3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4" y="2320050"/>
            <a:ext cx="5669280" cy="100584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4A2992-ECB4-49A6-8DA5-345891EC7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320674" y="3565362"/>
            <a:ext cx="5669280" cy="100584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03D6D6-A88C-4CDA-9E39-DA52C3FEE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94113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invGray">
          <a:xfrm>
            <a:off x="320054" y="131314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95F79ED8-DE62-4265-BF98-CA8F3250F44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invGray">
          <a:xfrm>
            <a:off x="320054" y="3159283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079FDD0-E93A-4BF9-AE06-64395560F12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invGray">
          <a:xfrm>
            <a:off x="7610829" y="131024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3DF603E-3B4A-4E51-8C9E-306B088CC2B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invGray">
          <a:xfrm>
            <a:off x="7610829" y="3159283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321218-61CD-4A7C-A430-F5A1DDE9AD9B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315482" y="131673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5E1044-5A44-4BFE-89AF-ACDEEA2B4BF2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315482" y="3163824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8BCB6D-0CAC-42F5-AA2A-440E5D9D92B4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7606257" y="3163824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3">
                  <a:alpha val="0"/>
                </a:schemeClr>
              </a:gs>
              <a:gs pos="8000">
                <a:schemeClr val="accent3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BE5BC6-9E7F-4FC5-9732-D81384AB690C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7606257" y="130567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2">
                  <a:alpha val="0"/>
                </a:schemeClr>
              </a:gs>
              <a:gs pos="10000">
                <a:schemeClr val="accent2"/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1676400" y="1083616"/>
            <a:ext cx="2838231" cy="1645920"/>
          </a:xfrm>
        </p:spPr>
        <p:txBody>
          <a:bodyPr lIns="0" tIns="0" rIns="0" bIns="0" anchor="ctr"/>
          <a:lstStyle>
            <a:lvl1pPr marL="0" indent="0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1DB8866-7A09-49FF-8B8F-A2030E18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1676400" y="2926080"/>
            <a:ext cx="2838231" cy="1645920"/>
          </a:xfrm>
        </p:spPr>
        <p:txBody>
          <a:bodyPr lIns="0" tIns="0" rIns="0" bIns="0" anchor="ctr"/>
          <a:lstStyle>
            <a:lvl1pPr marL="0" indent="0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E07EB45-86F8-4B7E-B80F-413B61F06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639408" y="1083616"/>
            <a:ext cx="2838231" cy="1645920"/>
          </a:xfrm>
        </p:spPr>
        <p:txBody>
          <a:bodyPr lIns="0" tIns="0" rIns="0" bIns="0" anchor="ctr"/>
          <a:lstStyle>
            <a:lvl1pPr marL="0" indent="0" algn="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E432386-8EA5-4AD4-BF83-1A3847D5D4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4639408" y="2926080"/>
            <a:ext cx="2838231" cy="1645920"/>
          </a:xfrm>
        </p:spPr>
        <p:txBody>
          <a:bodyPr lIns="0" tIns="0" rIns="0" bIns="0" anchor="ctr"/>
          <a:lstStyle>
            <a:lvl1pPr marL="0" indent="0" algn="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A63899-2D8B-4E37-94CE-787B7D2481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692895-010D-4964-BD04-C4FAFD13F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64462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invGray">
          <a:xfrm>
            <a:off x="706122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0084BE70-235A-4A84-BDB3-2A7C9EDFF3D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invGray">
          <a:xfrm>
            <a:off x="2865122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B21D74B9-8621-4C24-8533-7BE723A6077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invGray">
          <a:xfrm>
            <a:off x="5073164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87ECCD5F-585C-4256-9B5B-49C97CB57375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invGray">
          <a:xfrm>
            <a:off x="7233922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25D430-C43C-4729-86E5-DEA9E9E60E43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704088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D6F98B-7844-403D-B366-D998D999F999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5074920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2">
                  <a:alpha val="0"/>
                </a:schemeClr>
              </a:gs>
              <a:gs pos="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68B072-953A-47FF-A114-8E7D56DE298E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7232904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232DF0-A5F7-42CE-A8B7-B50478ADC87D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2862072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invGray">
          <a:xfrm>
            <a:off x="333252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7808F05-407F-4197-BCEF-70999CAED6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invGray">
          <a:xfrm>
            <a:off x="333252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D32266-B506-4017-85D4-6D3B7BFD84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invGray">
          <a:xfrm>
            <a:off x="2504899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F3D9A09-E93B-484F-B386-63D774A061A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invGray">
          <a:xfrm>
            <a:off x="2504899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43D738-DC84-4B6E-8D85-DB400882990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invGray">
          <a:xfrm>
            <a:off x="4676546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69CB2B6-4B44-44E8-8312-78C8DCE900D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invGray">
          <a:xfrm>
            <a:off x="4676546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6ACF818-5DC5-469C-BD9D-38C2BED2F78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 bwMode="invGray">
          <a:xfrm>
            <a:off x="6848192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2343530-9785-4BA5-AB3D-ED1A31D4EC71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invGray">
          <a:xfrm>
            <a:off x="6848192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2359BD-0C60-4B41-9186-D3A8E07117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D43B39E-A5D5-44C5-98F3-B5ED4311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0343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878B2F4C-301A-408C-8855-A7AF9EB8E00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invGray">
          <a:xfrm>
            <a:off x="7227668" y="3058256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61" name="Picture Placeholder 3">
            <a:extLst>
              <a:ext uri="{FF2B5EF4-FFF2-40B4-BE49-F238E27FC236}">
                <a16:creationId xmlns:a16="http://schemas.microsoft.com/office/drawing/2014/main" id="{77537E8F-8975-4A18-9813-D10B7575127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invGray">
          <a:xfrm>
            <a:off x="2884375" y="3058256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62" name="Picture Placeholder 3">
            <a:extLst>
              <a:ext uri="{FF2B5EF4-FFF2-40B4-BE49-F238E27FC236}">
                <a16:creationId xmlns:a16="http://schemas.microsoft.com/office/drawing/2014/main" id="{427954B6-42E4-49AC-A8CC-2B56F6B2430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invGray">
          <a:xfrm>
            <a:off x="5056022" y="138771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invGray">
          <a:xfrm>
            <a:off x="712728" y="138771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59C02B8-89D8-479B-9609-A61307C54B5F}"/>
              </a:ext>
            </a:extLst>
          </p:cNvPr>
          <p:cNvSpPr>
            <a:spLocks noChangeAspect="1"/>
          </p:cNvSpPr>
          <p:nvPr/>
        </p:nvSpPr>
        <p:spPr bwMode="invGray">
          <a:xfrm>
            <a:off x="7223096" y="305825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CFCD3AC-BC13-484A-9DB6-0687ADDFA522}"/>
              </a:ext>
            </a:extLst>
          </p:cNvPr>
          <p:cNvSpPr>
            <a:spLocks noChangeAspect="1"/>
          </p:cNvSpPr>
          <p:nvPr/>
        </p:nvSpPr>
        <p:spPr bwMode="invGray">
          <a:xfrm>
            <a:off x="5056632" y="1389888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2">
                  <a:alpha val="0"/>
                </a:schemeClr>
              </a:gs>
              <a:gs pos="0">
                <a:schemeClr val="accent2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0257437-5EEA-4AFD-AFBD-4160FDF4BBC1}"/>
              </a:ext>
            </a:extLst>
          </p:cNvPr>
          <p:cNvSpPr>
            <a:spLocks noChangeAspect="1"/>
          </p:cNvSpPr>
          <p:nvPr/>
        </p:nvSpPr>
        <p:spPr bwMode="invGray">
          <a:xfrm>
            <a:off x="2879803" y="305825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ACA83E-D11F-4623-9756-E043FFD2354A}"/>
              </a:ext>
            </a:extLst>
          </p:cNvPr>
          <p:cNvSpPr>
            <a:spLocks noChangeAspect="1"/>
          </p:cNvSpPr>
          <p:nvPr/>
        </p:nvSpPr>
        <p:spPr bwMode="invGray">
          <a:xfrm>
            <a:off x="713232" y="1389888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333252" y="2668660"/>
            <a:ext cx="1956816" cy="1901952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7808F05-407F-4197-BCEF-70999CAED6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333252" y="1074738"/>
            <a:ext cx="1956816" cy="228600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E1A69AA-BB08-47ED-8A27-3EBD2285D3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2504899" y="1074738"/>
            <a:ext cx="1956816" cy="1901952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E568E458-ED09-4594-BF03-6E7B9E5662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4676546" y="2668660"/>
            <a:ext cx="1956816" cy="1901952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B164CC54-F8A7-4852-B819-D7C108DCD2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6848192" y="1074738"/>
            <a:ext cx="1956816" cy="1901952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1E3A88E7-988D-47C0-8A7F-409F5119B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2504899" y="4342012"/>
            <a:ext cx="1956816" cy="228600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FBC6CF9-7E8C-4DC5-9B67-468A5F82C0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4676546" y="1074738"/>
            <a:ext cx="1956816" cy="228600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C3C7B8A-741D-49C0-B7FB-F8BF4C55FB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6848192" y="4342012"/>
            <a:ext cx="1956816" cy="228600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8CBEABE-B3FA-4BA3-931E-90E60C8A3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32549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invGray">
          <a:xfrm>
            <a:off x="6080096" y="1074738"/>
            <a:ext cx="272491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invGray">
          <a:xfrm>
            <a:off x="320675" y="1074738"/>
            <a:ext cx="272491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invGray">
          <a:xfrm>
            <a:off x="3200386" y="1074738"/>
            <a:ext cx="272491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0675" y="1074738"/>
            <a:ext cx="2724912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3200386" y="1074738"/>
            <a:ext cx="2724912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6080096" y="1074738"/>
            <a:ext cx="2724912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723292"/>
            <a:ext cx="2724912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3200386" y="1723292"/>
            <a:ext cx="2724912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4016478-8F60-49D5-810D-2850AB8FF9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6080096" y="1723292"/>
            <a:ext cx="2724912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1ADC75-9031-489D-BD6A-E7EA84DEC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52710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invGray">
          <a:xfrm>
            <a:off x="320675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invGray">
          <a:xfrm>
            <a:off x="2472130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invGray">
          <a:xfrm>
            <a:off x="4623585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882BC4-5797-4DD0-AB8A-F46290A4A2A0}"/>
              </a:ext>
            </a:extLst>
          </p:cNvPr>
          <p:cNvSpPr/>
          <p:nvPr userDrawn="1"/>
        </p:nvSpPr>
        <p:spPr bwMode="invGray">
          <a:xfrm>
            <a:off x="6775040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0675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2472130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4623585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6775040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472130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B5558D-85E7-455F-8197-2348C0C6BD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4623585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0E329C1-D403-47DC-9799-C5143A3083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6775040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A699902-4BA9-40B1-829A-FBE66414C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64612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invGray">
          <a:xfrm>
            <a:off x="320675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0675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invGray">
          <a:xfrm>
            <a:off x="3758169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invGray">
          <a:xfrm>
            <a:off x="2039422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882BC4-5797-4DD0-AB8A-F46290A4A2A0}"/>
              </a:ext>
            </a:extLst>
          </p:cNvPr>
          <p:cNvSpPr/>
          <p:nvPr userDrawn="1"/>
        </p:nvSpPr>
        <p:spPr bwMode="invGray">
          <a:xfrm>
            <a:off x="7195664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A430DB-9AC6-4124-9F1D-3E09ED198280}"/>
              </a:ext>
            </a:extLst>
          </p:cNvPr>
          <p:cNvSpPr/>
          <p:nvPr userDrawn="1"/>
        </p:nvSpPr>
        <p:spPr bwMode="invGray">
          <a:xfrm>
            <a:off x="5476916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2039422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3758169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5476916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348901D-A737-400F-9AEA-C80A374355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7195664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039422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B5558D-85E7-455F-8197-2348C0C6BD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3758169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55A2A1D-3F56-4503-9059-B511BC3141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5476916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E545EB7-8306-4D99-9657-FBCB23C09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7195664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52A5E70-6026-42A3-A0E8-E07616FC1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236020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126CDE0-1019-4C6A-A885-33A29BC441DE}"/>
              </a:ext>
            </a:extLst>
          </p:cNvPr>
          <p:cNvSpPr>
            <a:spLocks/>
          </p:cNvSpPr>
          <p:nvPr userDrawn="1"/>
        </p:nvSpPr>
        <p:spPr bwMode="invGray">
          <a:xfrm>
            <a:off x="2423690" y="3544641"/>
            <a:ext cx="6381317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8DC1592-6D6A-44FC-BEE8-54ACFA33F527}"/>
              </a:ext>
            </a:extLst>
          </p:cNvPr>
          <p:cNvSpPr>
            <a:spLocks/>
          </p:cNvSpPr>
          <p:nvPr userDrawn="1"/>
        </p:nvSpPr>
        <p:spPr bwMode="invGray">
          <a:xfrm>
            <a:off x="3329212" y="2890144"/>
            <a:ext cx="5475795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055CC8A-A8C2-4330-804C-8514561E0CC7}"/>
              </a:ext>
            </a:extLst>
          </p:cNvPr>
          <p:cNvSpPr>
            <a:spLocks/>
          </p:cNvSpPr>
          <p:nvPr userDrawn="1"/>
        </p:nvSpPr>
        <p:spPr bwMode="invGray">
          <a:xfrm>
            <a:off x="4261367" y="2235647"/>
            <a:ext cx="4543640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76F0322-7273-4B4B-827B-1CFB479D1C12}"/>
              </a:ext>
            </a:extLst>
          </p:cNvPr>
          <p:cNvSpPr>
            <a:spLocks/>
          </p:cNvSpPr>
          <p:nvPr userDrawn="1"/>
        </p:nvSpPr>
        <p:spPr bwMode="invGray">
          <a:xfrm>
            <a:off x="5178844" y="1581150"/>
            <a:ext cx="3626163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2423690" y="3544641"/>
            <a:ext cx="6381317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3329212" y="2890144"/>
            <a:ext cx="5475795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4261367" y="2235647"/>
            <a:ext cx="4543640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348901D-A737-400F-9AEA-C80A374355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5178844" y="1581150"/>
            <a:ext cx="3626163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E24CE73-EE80-44BF-BEE2-FD200652961F}"/>
              </a:ext>
            </a:extLst>
          </p:cNvPr>
          <p:cNvSpPr>
            <a:spLocks/>
          </p:cNvSpPr>
          <p:nvPr userDrawn="1"/>
        </p:nvSpPr>
        <p:spPr bwMode="invGray">
          <a:xfrm>
            <a:off x="1500412" y="4199137"/>
            <a:ext cx="7304595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1500412" y="4199137"/>
            <a:ext cx="7304595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C0A67C-066C-49DC-8DF6-DAA330603A48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323850" y="3648456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1">
                  <a:alpha val="30000"/>
                </a:schemeClr>
              </a:gs>
              <a:gs pos="10000">
                <a:schemeClr val="accent1"/>
              </a:gs>
              <a:gs pos="79000">
                <a:schemeClr val="accent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A438331-C85F-48AF-A24C-E2C430632BA0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3990977" y="1067595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alpha val="30000"/>
                </a:schemeClr>
              </a:gs>
              <a:gs pos="10000">
                <a:schemeClr val="accent5"/>
              </a:gs>
              <a:gs pos="79000">
                <a:schemeClr val="accent5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ED2A66-82D5-4890-B5B8-CCEB31BA74E9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3074196" y="1712810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3">
                  <a:alpha val="30000"/>
                </a:schemeClr>
              </a:gs>
              <a:gs pos="10000">
                <a:schemeClr val="accent3"/>
              </a:gs>
              <a:gs pos="79000">
                <a:schemeClr val="accent3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5863E1-0514-4EDC-A051-23EF69D0327D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2157414" y="2358025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2">
                  <a:alpha val="30000"/>
                </a:schemeClr>
              </a:gs>
              <a:gs pos="10000">
                <a:schemeClr val="accent2"/>
              </a:gs>
              <a:gs pos="79000">
                <a:schemeClr val="accent2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FF42376-58D1-4153-ADFE-E0F2635F3518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1240632" y="3003240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4">
                  <a:alpha val="30000"/>
                </a:schemeClr>
              </a:gs>
              <a:gs pos="10000">
                <a:schemeClr val="accent4"/>
              </a:gs>
              <a:gs pos="79000">
                <a:schemeClr val="accent4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A553ED2-1D0F-4A21-AC19-AD21E2B808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713487" y="3925562"/>
            <a:ext cx="144270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2DF333ED-9AC6-4BF6-B310-813AD8D5D37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1613373" y="3243391"/>
            <a:ext cx="168316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209A6F68-8C0A-41BD-AC98-FC9BDC36C3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2547051" y="2635131"/>
            <a:ext cx="168316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F393371-8C00-4B19-BB4B-D34D077027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3463833" y="1989916"/>
            <a:ext cx="173124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792273FE-E1E9-4FF4-AD6F-174466E8E3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4380614" y="1344701"/>
            <a:ext cx="169918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15285D1-15E7-4E9A-8930-BC31A590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725461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6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FAC3D9-3CB7-44BC-8BD3-ED8D16B9C396}"/>
              </a:ext>
            </a:extLst>
          </p:cNvPr>
          <p:cNvSpPr/>
          <p:nvPr userDrawn="1"/>
        </p:nvSpPr>
        <p:spPr bwMode="invGray">
          <a:xfrm>
            <a:off x="320675" y="1074738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B0CDC1D-F65F-4E0F-A42A-B1115FC45140}"/>
              </a:ext>
            </a:extLst>
          </p:cNvPr>
          <p:cNvSpPr/>
          <p:nvPr userDrawn="1"/>
        </p:nvSpPr>
        <p:spPr bwMode="invGray">
          <a:xfrm>
            <a:off x="6061808" y="1074738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550A7E0-AA27-4593-906F-628101D0865C}"/>
              </a:ext>
            </a:extLst>
          </p:cNvPr>
          <p:cNvSpPr/>
          <p:nvPr userDrawn="1"/>
        </p:nvSpPr>
        <p:spPr bwMode="invGray">
          <a:xfrm>
            <a:off x="3191242" y="1074738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9F561A-3D04-4AD1-B624-3E5304B57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0675" y="1074738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B8813ED6-0387-4311-86DE-6EE0C77DE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3191241" y="1074738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B248BA4-415C-4ED3-98C5-1C2FF0B2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6061808" y="1074738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529863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3191241" y="1529863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6061808" y="1529863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39D8311-5867-4392-930D-CDDC27F9CC03}"/>
              </a:ext>
            </a:extLst>
          </p:cNvPr>
          <p:cNvSpPr/>
          <p:nvPr userDrawn="1"/>
        </p:nvSpPr>
        <p:spPr bwMode="invGray">
          <a:xfrm>
            <a:off x="320675" y="2863795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41A6125-46B5-4F19-95FE-773C0281ADE4}"/>
              </a:ext>
            </a:extLst>
          </p:cNvPr>
          <p:cNvSpPr/>
          <p:nvPr userDrawn="1"/>
        </p:nvSpPr>
        <p:spPr bwMode="invGray">
          <a:xfrm>
            <a:off x="6061808" y="2863795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1A3F742-8DE5-4547-B40F-23DB2591AE39}"/>
              </a:ext>
            </a:extLst>
          </p:cNvPr>
          <p:cNvSpPr/>
          <p:nvPr userDrawn="1"/>
        </p:nvSpPr>
        <p:spPr bwMode="invGray">
          <a:xfrm>
            <a:off x="3191242" y="2863795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E4F73AE4-3ACA-46DF-A2F8-51C9D276C6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invGray">
          <a:xfrm>
            <a:off x="320675" y="2863795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C9D745B1-AB1E-4086-9CC3-3D525FF05E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3191241" y="2863795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33140BFA-0167-4E3B-9ACB-DF7E0D61B0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6061808" y="2863795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320675" y="3310128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3191241" y="3310128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0621D659-92B1-4C6E-BA9E-340B7DE5A1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6061808" y="3310128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911261E-61AF-4D92-9844-690D84CE7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011822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9F561A-3D04-4AD1-B624-3E5304B57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0675" y="1074738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B8813ED6-0387-4311-86DE-6EE0C77DE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3191241" y="1074738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B248BA4-415C-4ED3-98C5-1C2FF0B2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6061808" y="1074738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600198"/>
            <a:ext cx="2743200" cy="2971800"/>
          </a:xfrm>
        </p:spPr>
        <p:txBody>
          <a:bodyPr lIns="0" tIns="0" rIns="0" bIns="0" anchor="t" anchorCtr="0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3191241" y="1600198"/>
            <a:ext cx="2743200" cy="2971800"/>
          </a:xfrm>
        </p:spPr>
        <p:txBody>
          <a:bodyPr lIns="0" tIns="0" rIns="0" bIns="0" anchor="t" anchorCtr="0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6061808" y="1600198"/>
            <a:ext cx="2743200" cy="2971800"/>
          </a:xfrm>
        </p:spPr>
        <p:txBody>
          <a:bodyPr lIns="0" tIns="0" rIns="0" bIns="0" anchor="t" anchorCtr="0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65112B-F066-4167-AA5D-CEB0B5B9A4A3}"/>
              </a:ext>
            </a:extLst>
          </p:cNvPr>
          <p:cNvCxnSpPr/>
          <p:nvPr userDrawn="1"/>
        </p:nvCxnSpPr>
        <p:spPr bwMode="invGray">
          <a:xfrm>
            <a:off x="320675" y="1529492"/>
            <a:ext cx="27431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D21243-3478-49BC-8C0E-62AF89B2F788}"/>
              </a:ext>
            </a:extLst>
          </p:cNvPr>
          <p:cNvCxnSpPr/>
          <p:nvPr userDrawn="1"/>
        </p:nvCxnSpPr>
        <p:spPr bwMode="invGray">
          <a:xfrm>
            <a:off x="3191241" y="1529492"/>
            <a:ext cx="27431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C89826-6E78-4C61-BAD8-BA75866F53A0}"/>
              </a:ext>
            </a:extLst>
          </p:cNvPr>
          <p:cNvCxnSpPr/>
          <p:nvPr userDrawn="1"/>
        </p:nvCxnSpPr>
        <p:spPr bwMode="invGray">
          <a:xfrm>
            <a:off x="6061808" y="1529492"/>
            <a:ext cx="27431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6DED184-E51F-4F51-9819-C7006D0F1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22377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8500-CE5F-4F59-96C2-296CFAC09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567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42F813-D13D-4898-A2BE-1B872D7D5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082386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7FEC1B-68F0-49E3-8BE9-A03AAC0A62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990599" y="2055668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549CB22-2806-43E4-9527-5624BCB6EC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990599" y="3028950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9F854CC-480E-4C43-A264-6534CA2A6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5421453" y="1082386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4CAF380-1CE0-47D8-BF63-BD2BE8A6E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5421453" y="2055668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07D1BF-42AE-4960-AA19-EA8FF7BF0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5421453" y="3028950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83F0B5-8532-42AC-9FDE-DA41889D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082386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6973D8-023E-4304-AF2C-5E14B5E74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326682" y="2055668"/>
            <a:ext cx="352661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A27ABC0-C61F-4F54-B518-CCA6BBA22B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326682" y="3028950"/>
            <a:ext cx="352661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03094F-42FA-42F4-8825-CFEF822E27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4779179" y="1082386"/>
            <a:ext cx="355867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FBF07A3-F7C2-4BCF-827D-B6CB2A3362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invGray">
          <a:xfrm>
            <a:off x="4779179" y="2055668"/>
            <a:ext cx="352661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AE22612-FC9E-4469-8E99-65F225DCC9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779179" y="3028950"/>
            <a:ext cx="367088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2BFD030-D687-4040-9A4F-EF0822C9B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263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4FA160-A88D-4C57-9737-BA9733A36AAD}"/>
              </a:ext>
            </a:extLst>
          </p:cNvPr>
          <p:cNvSpPr/>
          <p:nvPr userDrawn="1"/>
        </p:nvSpPr>
        <p:spPr bwMode="invGray">
          <a:xfrm>
            <a:off x="315058" y="1074738"/>
            <a:ext cx="2148840" cy="349726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endParaRPr lang="en-IN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15058" y="1074738"/>
            <a:ext cx="2146788" cy="3493008"/>
          </a:xfrm>
        </p:spPr>
        <p:txBody>
          <a:bodyPr lIns="91440" tIns="45720" rIns="91440" bIns="45720" anchor="t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691245" y="1074738"/>
            <a:ext cx="6113763" cy="3493008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D79253-927C-40F0-9620-A7E3A19D3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190185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B4B9780-2883-40A1-B152-03C443B356E3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995400" y="0"/>
            <a:ext cx="5148600" cy="4586514"/>
          </a:xfrm>
          <a:custGeom>
            <a:avLst/>
            <a:gdLst>
              <a:gd name="connsiteX0" fmla="*/ 226716 w 5148600"/>
              <a:gd name="connsiteY0" fmla="*/ 0 h 4586514"/>
              <a:gd name="connsiteX1" fmla="*/ 5148600 w 5148600"/>
              <a:gd name="connsiteY1" fmla="*/ 0 h 4586514"/>
              <a:gd name="connsiteX2" fmla="*/ 5148600 w 5148600"/>
              <a:gd name="connsiteY2" fmla="*/ 4081005 h 4586514"/>
              <a:gd name="connsiteX3" fmla="*/ 4987528 w 5148600"/>
              <a:gd name="connsiteY3" fmla="*/ 4178859 h 4586514"/>
              <a:gd name="connsiteX4" fmla="*/ 3377575 w 5148600"/>
              <a:gd name="connsiteY4" fmla="*/ 4586514 h 4586514"/>
              <a:gd name="connsiteX5" fmla="*/ 0 w 5148600"/>
              <a:gd name="connsiteY5" fmla="*/ 1208939 h 4586514"/>
              <a:gd name="connsiteX6" fmla="*/ 151849 w 5148600"/>
              <a:gd name="connsiteY6" fmla="*/ 204552 h 45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8600" h="4586514">
                <a:moveTo>
                  <a:pt x="226716" y="0"/>
                </a:moveTo>
                <a:lnTo>
                  <a:pt x="5148600" y="0"/>
                </a:lnTo>
                <a:lnTo>
                  <a:pt x="5148600" y="4081005"/>
                </a:lnTo>
                <a:lnTo>
                  <a:pt x="4987528" y="4178859"/>
                </a:lnTo>
                <a:cubicBezTo>
                  <a:pt x="4508948" y="4438839"/>
                  <a:pt x="3960508" y="4586514"/>
                  <a:pt x="3377575" y="4586514"/>
                </a:cubicBezTo>
                <a:cubicBezTo>
                  <a:pt x="1512192" y="4586514"/>
                  <a:pt x="0" y="3074322"/>
                  <a:pt x="0" y="1208939"/>
                </a:cubicBezTo>
                <a:cubicBezTo>
                  <a:pt x="0" y="859180"/>
                  <a:pt x="53163" y="521837"/>
                  <a:pt x="151849" y="204552"/>
                </a:cubicBezTo>
                <a:close/>
              </a:path>
            </a:pathLst>
          </a:custGeom>
          <a:gradFill flip="none" rotWithShape="1">
            <a:gsLst>
              <a:gs pos="49000">
                <a:schemeClr val="accent1">
                  <a:alpha val="30000"/>
                </a:schemeClr>
              </a:gs>
              <a:gs pos="10000">
                <a:schemeClr val="accent1"/>
              </a:gs>
              <a:gs pos="79000">
                <a:schemeClr val="accent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074738"/>
            <a:ext cx="4389120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4853355" y="1074736"/>
            <a:ext cx="3951653" cy="3493008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Key highlight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6E9159-96FD-496A-91A4-79CE66829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539062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490417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6829904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E64FA6-F473-4A30-B276-B4630E307355}"/>
              </a:ext>
            </a:extLst>
          </p:cNvPr>
          <p:cNvCxnSpPr/>
          <p:nvPr userDrawn="1"/>
        </p:nvCxnSpPr>
        <p:spPr bwMode="invGray">
          <a:xfrm>
            <a:off x="2393098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0BBC1D-6A56-4B4D-9FCC-B5FD2DA8FE0A}"/>
              </a:ext>
            </a:extLst>
          </p:cNvPr>
          <p:cNvCxnSpPr/>
          <p:nvPr userDrawn="1"/>
        </p:nvCxnSpPr>
        <p:spPr bwMode="invGray">
          <a:xfrm>
            <a:off x="4562840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C3338C-CABF-4D14-8545-BBD18F911B01}"/>
              </a:ext>
            </a:extLst>
          </p:cNvPr>
          <p:cNvCxnSpPr/>
          <p:nvPr userDrawn="1"/>
        </p:nvCxnSpPr>
        <p:spPr bwMode="invGray">
          <a:xfrm>
            <a:off x="6732583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5656678E-EDE5-4D8F-A429-5F02485F11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4660159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08E5388-8710-4943-A554-9E5D6813A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92371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EF578A6-0CF5-4E17-910B-7C67E58AB278}"/>
              </a:ext>
            </a:extLst>
          </p:cNvPr>
          <p:cNvSpPr/>
          <p:nvPr userDrawn="1"/>
        </p:nvSpPr>
        <p:spPr bwMode="invGray">
          <a:xfrm>
            <a:off x="332728" y="1120458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A69D49-88CA-4168-827B-076392BB2441}"/>
              </a:ext>
            </a:extLst>
          </p:cNvPr>
          <p:cNvSpPr/>
          <p:nvPr userDrawn="1"/>
        </p:nvSpPr>
        <p:spPr bwMode="invGray">
          <a:xfrm>
            <a:off x="332728" y="2363529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008EED8-CF13-4BA3-9ABC-B01B8D81F6D5}"/>
              </a:ext>
            </a:extLst>
          </p:cNvPr>
          <p:cNvSpPr/>
          <p:nvPr userDrawn="1"/>
        </p:nvSpPr>
        <p:spPr bwMode="invGray">
          <a:xfrm>
            <a:off x="332728" y="3606600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402125" y="1074738"/>
            <a:ext cx="7406640" cy="1005840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1402125" y="2317809"/>
            <a:ext cx="7406640" cy="1005840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1402125" y="3560880"/>
            <a:ext cx="7406640" cy="1005840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80B1E3F-4EBE-460F-9AB0-4C8CFFE5BED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704969" y="1362215"/>
            <a:ext cx="169918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701CB5E-364C-4C21-BFA4-7310E2F21E1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691343" y="2605286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661BFBD-5CAA-4C36-A3D0-3A86A9BCFC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691343" y="3848357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324A84F-6142-4299-BB9C-E906CA68B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73990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ECA5578-48F8-48F0-B63A-6207C42776B7}"/>
              </a:ext>
            </a:extLst>
          </p:cNvPr>
          <p:cNvSpPr/>
          <p:nvPr userDrawn="1"/>
        </p:nvSpPr>
        <p:spPr bwMode="invGray">
          <a:xfrm>
            <a:off x="332728" y="282057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7ECD16-5800-4004-A2E1-80FD33B55E31}"/>
              </a:ext>
            </a:extLst>
          </p:cNvPr>
          <p:cNvSpPr/>
          <p:nvPr userDrawn="1"/>
        </p:nvSpPr>
        <p:spPr bwMode="invGray">
          <a:xfrm>
            <a:off x="4656154" y="282057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6CDADF-D8FC-4F51-804A-F053CD8807F3}"/>
              </a:ext>
            </a:extLst>
          </p:cNvPr>
          <p:cNvSpPr/>
          <p:nvPr userDrawn="1"/>
        </p:nvSpPr>
        <p:spPr bwMode="invGray">
          <a:xfrm>
            <a:off x="4656154" y="9692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77E065-72E5-4934-9A50-2319553E0BD6}"/>
              </a:ext>
            </a:extLst>
          </p:cNvPr>
          <p:cNvSpPr/>
          <p:nvPr userDrawn="1"/>
        </p:nvSpPr>
        <p:spPr bwMode="invGray">
          <a:xfrm>
            <a:off x="332728" y="9692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349373" y="1162658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5692529" y="1162658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1349373" y="3014000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5692529" y="3014000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D219C71-7DFD-48A6-947F-3615F84EA79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704969" y="1210991"/>
            <a:ext cx="169918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FEC8A96-BE1D-46F4-B8D3-62353455082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691343" y="3062331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D18C644-4CF1-429A-9B90-F7ED19A34A9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5014769" y="1210991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7BF248C-7C12-48A0-9663-31D29549B2F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5012365" y="3062331"/>
            <a:ext cx="201979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D6A1B9-29DF-4C41-93E0-75390BB2A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748111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8B69CA36-CE59-4393-97E4-CD163469E8A7}"/>
              </a:ext>
            </a:extLst>
          </p:cNvPr>
          <p:cNvSpPr/>
          <p:nvPr userDrawn="1"/>
        </p:nvSpPr>
        <p:spPr bwMode="invGray">
          <a:xfrm>
            <a:off x="332728" y="1984877"/>
            <a:ext cx="779099" cy="7790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A51914-D29A-48D3-A5EB-AB68A7A3F9D9}"/>
              </a:ext>
            </a:extLst>
          </p:cNvPr>
          <p:cNvSpPr/>
          <p:nvPr userDrawn="1"/>
        </p:nvSpPr>
        <p:spPr bwMode="invGray">
          <a:xfrm>
            <a:off x="332728" y="3792901"/>
            <a:ext cx="779099" cy="7790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4D19F3C-CD6E-4A54-9827-D89932A9E806}"/>
              </a:ext>
            </a:extLst>
          </p:cNvPr>
          <p:cNvSpPr/>
          <p:nvPr userDrawn="1"/>
        </p:nvSpPr>
        <p:spPr bwMode="invGray">
          <a:xfrm>
            <a:off x="332728" y="2888889"/>
            <a:ext cx="779099" cy="7790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C88163-9478-4FC6-9CAA-991EE3808E7B}"/>
              </a:ext>
            </a:extLst>
          </p:cNvPr>
          <p:cNvSpPr/>
          <p:nvPr userDrawn="1"/>
        </p:nvSpPr>
        <p:spPr bwMode="invGray">
          <a:xfrm>
            <a:off x="332728" y="1077802"/>
            <a:ext cx="779099" cy="779099"/>
          </a:xfrm>
          <a:prstGeom prst="ellipse">
            <a:avLst/>
          </a:prstGeom>
          <a:gradFill flip="none" rotWithShape="1">
            <a:gsLst>
              <a:gs pos="400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5D7A6A0-17BF-4668-B1DB-1152BB7616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637318" y="1251908"/>
            <a:ext cx="169918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EC47592-CDD0-4868-BD9F-72EDB7CC83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623692" y="2158983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C7B62DC-86F4-4502-9466-F3A722AEC6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623692" y="3062995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27B0307-EDD1-461D-87F5-849AAABA7B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621288" y="3967007"/>
            <a:ext cx="201979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1F762FAA-9C21-4066-9192-FC1DE4FEAB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266092" y="1078731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2EFFB73-47C6-4A28-BD0B-C885575AE1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1266092" y="1984074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03CF380-C024-4E2C-8056-0E78DD8C93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invGray">
          <a:xfrm>
            <a:off x="1266092" y="2889417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3462861-EF4E-4EFC-8601-5C62CE30AB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invGray">
          <a:xfrm>
            <a:off x="1266092" y="3793830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CB43FD-AE41-4AF5-9329-EE707C4A4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45711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63FB3A0-AAAC-4191-B457-22FBE9D6EC4E}"/>
              </a:ext>
            </a:extLst>
          </p:cNvPr>
          <p:cNvSpPr txBox="1"/>
          <p:nvPr userDrawn="1"/>
        </p:nvSpPr>
        <p:spPr bwMode="invGray">
          <a:xfrm>
            <a:off x="323851" y="1080468"/>
            <a:ext cx="4160520" cy="54864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</p:spPr>
        <p:txBody>
          <a:bodyPr wrap="none" lIns="0" tIns="91440" rIns="0" bIns="0" rtlCol="0" anchor="t" anchorCtr="0">
            <a:noAutofit/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644FCC-2D7D-4A92-A351-05D1EECE4B58}"/>
              </a:ext>
            </a:extLst>
          </p:cNvPr>
          <p:cNvSpPr txBox="1"/>
          <p:nvPr userDrawn="1"/>
        </p:nvSpPr>
        <p:spPr bwMode="invGray">
          <a:xfrm>
            <a:off x="4644488" y="1080468"/>
            <a:ext cx="4160520" cy="54864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</p:spPr>
        <p:txBody>
          <a:bodyPr wrap="none" lIns="0" tIns="91440" rIns="0" bIns="0" rtlCol="0" anchor="t" anchorCtr="0">
            <a:noAutofit/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ED1562F-7727-42AD-B83F-B500F206D1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invGray">
          <a:xfrm>
            <a:off x="4644488" y="1080468"/>
            <a:ext cx="4160520" cy="548640"/>
          </a:xfrm>
        </p:spPr>
        <p:txBody>
          <a:bodyPr lIns="91440" tIns="45720" rIns="91440" bIns="45720"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AD75614-E53F-4AA5-8BD7-EF0EB52F42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3851" y="1080468"/>
            <a:ext cx="4160520" cy="548640"/>
          </a:xfrm>
        </p:spPr>
        <p:txBody>
          <a:bodyPr lIns="91440" tIns="45720" rIns="91440" bIns="45720"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714501"/>
            <a:ext cx="4160520" cy="285292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4644488" y="1714501"/>
            <a:ext cx="4160520" cy="285292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D21821-4232-49C9-85ED-8DFB5AC6E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38048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2926B3-0432-465B-B08E-8EBDD7F5CD8C}"/>
              </a:ext>
            </a:extLst>
          </p:cNvPr>
          <p:cNvSpPr/>
          <p:nvPr userDrawn="1"/>
        </p:nvSpPr>
        <p:spPr bwMode="invGray">
          <a:xfrm>
            <a:off x="332728" y="1074383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01C190-F20E-4DD7-928E-DBC8A845999E}"/>
              </a:ext>
            </a:extLst>
          </p:cNvPr>
          <p:cNvSpPr/>
          <p:nvPr userDrawn="1"/>
        </p:nvSpPr>
        <p:spPr bwMode="invGray">
          <a:xfrm>
            <a:off x="4659329" y="1074738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3E71761-1385-4F8B-99E0-968B9C3EC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402129" y="1652954"/>
            <a:ext cx="3072384" cy="2919046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B78D1D2F-1CF6-41FD-9735-9990D3D902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invGray">
          <a:xfrm>
            <a:off x="1402129" y="1074737"/>
            <a:ext cx="3072384" cy="507877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5C714B7-D051-4A10-9F71-625D90671E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invGray">
          <a:xfrm>
            <a:off x="5731216" y="1652954"/>
            <a:ext cx="3072384" cy="2919046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E246567-4A4A-470F-B439-18388B24BB9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invGray">
          <a:xfrm>
            <a:off x="5731216" y="1074737"/>
            <a:ext cx="3072384" cy="507877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1431687D-F746-4CC0-A749-0A90B9472E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640047" y="1439250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20883FF7-9702-4473-8FF2-A940DC42E30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invGray">
          <a:xfrm>
            <a:off x="4966648" y="1439605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FDF634-59BE-4491-B392-521A7393D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406682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3 Titles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A39B7-A27E-460A-A6B5-9655C6FFF37E}"/>
              </a:ext>
            </a:extLst>
          </p:cNvPr>
          <p:cNvSpPr/>
          <p:nvPr userDrawn="1"/>
        </p:nvSpPr>
        <p:spPr bwMode="invGray">
          <a:xfrm>
            <a:off x="323850" y="1472667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C3F0C6-F095-4B53-B6C1-F06866F554AC}"/>
              </a:ext>
            </a:extLst>
          </p:cNvPr>
          <p:cNvSpPr/>
          <p:nvPr userDrawn="1"/>
        </p:nvSpPr>
        <p:spPr bwMode="invGray">
          <a:xfrm>
            <a:off x="323850" y="25651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82D622-AAA7-4A97-BDC5-77F70D964AD9}"/>
              </a:ext>
            </a:extLst>
          </p:cNvPr>
          <p:cNvSpPr/>
          <p:nvPr userDrawn="1"/>
        </p:nvSpPr>
        <p:spPr bwMode="invGray">
          <a:xfrm>
            <a:off x="323850" y="3657600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928ED84-7A49-4862-BEAE-26655C61FF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631169" y="1837534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D86F44B-927D-45F9-B0F8-1297119144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631169" y="2930001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D4CCDE1-9A12-4E71-91A0-C086E94A12C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631169" y="4022467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CFD6443-4873-4FD2-A44B-75D2F65DFE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1380392" y="1080468"/>
            <a:ext cx="3108960" cy="457200"/>
          </a:xfrm>
        </p:spPr>
        <p:txBody>
          <a:bodyPr lIns="0" tIns="0" rIns="0" bIns="0" anchor="t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6465BC5F-0FDA-4FAF-B829-BE36F8384D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377216" y="1617784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72B57244-34E1-4D4E-BC3F-DA97EE6A0C7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1377216" y="2633297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A9BD519-8AC3-4B0A-A46D-CA604EED86F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1377216" y="3648810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53C653F-6252-473E-B62E-C6A5150C1DFA}"/>
              </a:ext>
            </a:extLst>
          </p:cNvPr>
          <p:cNvSpPr/>
          <p:nvPr userDrawn="1"/>
        </p:nvSpPr>
        <p:spPr bwMode="invGray">
          <a:xfrm>
            <a:off x="4639506" y="1472667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D69C3EE-16E1-49C9-8B87-2E9502AEBCC8}"/>
              </a:ext>
            </a:extLst>
          </p:cNvPr>
          <p:cNvSpPr/>
          <p:nvPr userDrawn="1"/>
        </p:nvSpPr>
        <p:spPr bwMode="invGray">
          <a:xfrm>
            <a:off x="4639506" y="25651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7241A9D-9908-43FA-8421-ED87D89C5FB8}"/>
              </a:ext>
            </a:extLst>
          </p:cNvPr>
          <p:cNvSpPr/>
          <p:nvPr userDrawn="1"/>
        </p:nvSpPr>
        <p:spPr bwMode="invGray">
          <a:xfrm>
            <a:off x="4639506" y="3657600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097B0B3E-3C6C-4A63-86FE-2CD17083A07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invGray">
          <a:xfrm>
            <a:off x="4946825" y="1837534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B401FB5F-38F7-49F3-9FC5-121C5D58D57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invGray">
          <a:xfrm>
            <a:off x="4946825" y="2930001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2A463556-916F-4946-B18E-76F98E8B74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invGray">
          <a:xfrm>
            <a:off x="4946825" y="4022467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550C26B-0501-4388-9887-63FDE0D22C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invGray">
          <a:xfrm>
            <a:off x="5696048" y="1080468"/>
            <a:ext cx="3108960" cy="457200"/>
          </a:xfrm>
        </p:spPr>
        <p:txBody>
          <a:bodyPr lIns="0" tIns="0" rIns="0" bIns="0" anchor="t"/>
          <a:lstStyle>
            <a:lvl1pPr marL="0" indent="0" algn="l">
              <a:buNone/>
              <a:defRPr sz="1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521E56C-E85D-4D25-AEEA-02E586184A7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invGray">
          <a:xfrm>
            <a:off x="5692872" y="1617784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C955E9A9-80A2-4F02-B594-AADA02FE06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invGray">
          <a:xfrm>
            <a:off x="5692872" y="2633297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C1F76ED5-4BF3-46CC-A650-BC77DB1708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invGray">
          <a:xfrm>
            <a:off x="5692872" y="3648810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B518DF8-C087-48BC-837E-007AE536D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289988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tles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>
            <a:extLst>
              <a:ext uri="{FF2B5EF4-FFF2-40B4-BE49-F238E27FC236}">
                <a16:creationId xmlns:a16="http://schemas.microsoft.com/office/drawing/2014/main" id="{D647EE49-82E3-4DA9-BA5D-DF952F6318D3}"/>
              </a:ext>
            </a:extLst>
          </p:cNvPr>
          <p:cNvSpPr/>
          <p:nvPr userDrawn="1"/>
        </p:nvSpPr>
        <p:spPr bwMode="invGray">
          <a:xfrm>
            <a:off x="3717528" y="1986368"/>
            <a:ext cx="1686758" cy="1686758"/>
          </a:xfrm>
          <a:prstGeom prst="diamond">
            <a:avLst/>
          </a:prstGeom>
          <a:noFill/>
          <a:ln w="19050"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259ADB-D31C-4678-B56E-8C1A040D3936}"/>
              </a:ext>
            </a:extLst>
          </p:cNvPr>
          <p:cNvSpPr/>
          <p:nvPr userDrawn="1"/>
        </p:nvSpPr>
        <p:spPr bwMode="invGray">
          <a:xfrm rot="5400000">
            <a:off x="4544847" y="2807727"/>
            <a:ext cx="1068720" cy="1068720"/>
          </a:xfrm>
          <a:prstGeom prst="ellipse">
            <a:avLst/>
          </a:prstGeom>
          <a:gradFill>
            <a:gsLst>
              <a:gs pos="0">
                <a:schemeClr val="accent2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ED4925-A51C-41FB-B448-144821E0E698}"/>
              </a:ext>
            </a:extLst>
          </p:cNvPr>
          <p:cNvSpPr/>
          <p:nvPr userDrawn="1"/>
        </p:nvSpPr>
        <p:spPr bwMode="invGray">
          <a:xfrm>
            <a:off x="4540083" y="1781965"/>
            <a:ext cx="1068720" cy="1068720"/>
          </a:xfrm>
          <a:prstGeom prst="ellipse">
            <a:avLst/>
          </a:prstGeom>
          <a:gradFill>
            <a:gsLst>
              <a:gs pos="0">
                <a:schemeClr val="accent1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E02FE3-DCC2-4DAB-BB88-F5E7B81E86EF}"/>
              </a:ext>
            </a:extLst>
          </p:cNvPr>
          <p:cNvSpPr/>
          <p:nvPr userDrawn="1"/>
        </p:nvSpPr>
        <p:spPr bwMode="invGray">
          <a:xfrm rot="16200000" flipH="1">
            <a:off x="3518529" y="2802965"/>
            <a:ext cx="1068720" cy="1068720"/>
          </a:xfrm>
          <a:prstGeom prst="ellipse">
            <a:avLst/>
          </a:prstGeom>
          <a:gradFill>
            <a:gsLst>
              <a:gs pos="0">
                <a:schemeClr val="accent3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08E8DB-73F0-4E36-BB08-D76CD25BDE19}"/>
              </a:ext>
            </a:extLst>
          </p:cNvPr>
          <p:cNvSpPr/>
          <p:nvPr userDrawn="1"/>
        </p:nvSpPr>
        <p:spPr bwMode="invGray">
          <a:xfrm flipH="1">
            <a:off x="3530436" y="1789108"/>
            <a:ext cx="1068720" cy="1068720"/>
          </a:xfrm>
          <a:prstGeom prst="ellipse">
            <a:avLst/>
          </a:prstGeom>
          <a:gradFill>
            <a:gsLst>
              <a:gs pos="0">
                <a:schemeClr val="accent4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686D3A1-D555-4836-BDB4-AA547069B5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3833428" y="1953945"/>
            <a:ext cx="173124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E9DF25D-2CC5-43CE-8BB0-FF8BA97B26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3973750" y="2473366"/>
            <a:ext cx="1174314" cy="660010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04C66A7-2AC5-4BB4-AA67-9FEE4F39051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3835833" y="3256804"/>
            <a:ext cx="168315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ADA71F5-7129-400C-B0DF-AC357FF32F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5188282" y="1953945"/>
            <a:ext cx="144270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9728EC26-22D9-446A-858E-1380646BEC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5176260" y="3256804"/>
            <a:ext cx="168315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B228C6B8-C454-4F13-B085-2826A6470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441938"/>
            <a:ext cx="3017520" cy="1318847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59DE835B-E0E7-4904-B71F-7A45A531F3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invGray">
          <a:xfrm>
            <a:off x="320675" y="1074738"/>
            <a:ext cx="3017520" cy="349616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FFE36F5A-6540-404B-BAC3-45490143A4B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invGray">
          <a:xfrm>
            <a:off x="320675" y="3253153"/>
            <a:ext cx="3017520" cy="1318847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7E674A5-D356-4589-8349-70F08635D01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invGray">
          <a:xfrm>
            <a:off x="320675" y="2885953"/>
            <a:ext cx="3017520" cy="349616"/>
          </a:xfr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C34FA53B-F531-4886-B345-0ECF29DACF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invGray">
          <a:xfrm>
            <a:off x="5787488" y="1441938"/>
            <a:ext cx="3017520" cy="1318847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94B3C364-5411-4916-A935-D899A61821A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invGray">
          <a:xfrm>
            <a:off x="5787488" y="1074738"/>
            <a:ext cx="3017520" cy="349616"/>
          </a:xfr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704B853-92BC-4755-8429-4E8BF0F6725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invGray">
          <a:xfrm>
            <a:off x="5787488" y="3253153"/>
            <a:ext cx="3017520" cy="1318847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0F7BB3B-070D-44D0-8532-22A766ECACC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invGray">
          <a:xfrm>
            <a:off x="5787488" y="2885953"/>
            <a:ext cx="3017520" cy="349616"/>
          </a:xfr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A764462-F6BA-41E3-994A-E5C67F215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40802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227661" y="987574"/>
            <a:ext cx="8573500" cy="358442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nl-NL" dirty="0"/>
              <a:t>Paragraph 01 (Raleway Medium 14 pt)</a:t>
            </a:r>
          </a:p>
          <a:p>
            <a:pPr lvl="1"/>
            <a:r>
              <a:rPr lang="nl-NL" dirty="0"/>
              <a:t>Paragraph 02 (Raleway Light 12 pt)</a:t>
            </a:r>
          </a:p>
          <a:p>
            <a:pPr lvl="2"/>
            <a:r>
              <a:rPr lang="nl-NL" dirty="0"/>
              <a:t>Paragraph 03 (Raleway Light 11 pt)</a:t>
            </a:r>
          </a:p>
          <a:p>
            <a:pPr lvl="3"/>
            <a:r>
              <a:rPr lang="en-US" dirty="0"/>
              <a:t>Paragraph 04 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39E19-1AC4-4742-8B2F-2B2F1EDFE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29376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28D06-72A4-4FF4-BF9E-BC6ACDD10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A3DF9-B2F1-4F97-A972-DFA59297C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7323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0A106C-7E83-4E97-8AE0-90E2885456BF}"/>
              </a:ext>
            </a:extLst>
          </p:cNvPr>
          <p:cNvCxnSpPr>
            <a:cxnSpLocks/>
          </p:cNvCxnSpPr>
          <p:nvPr userDrawn="1"/>
        </p:nvCxnSpPr>
        <p:spPr bwMode="invGray">
          <a:xfrm flipV="1">
            <a:off x="320675" y="2824162"/>
            <a:ext cx="8493125" cy="1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0A45B7-0313-483B-AE78-7E39674CD89A}"/>
              </a:ext>
            </a:extLst>
          </p:cNvPr>
          <p:cNvCxnSpPr/>
          <p:nvPr userDrawn="1"/>
        </p:nvCxnSpPr>
        <p:spPr bwMode="invGray">
          <a:xfrm>
            <a:off x="2399194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F9E84B-B0C7-4FEB-B8C8-B5137DF9BA2F}"/>
              </a:ext>
            </a:extLst>
          </p:cNvPr>
          <p:cNvCxnSpPr/>
          <p:nvPr userDrawn="1"/>
        </p:nvCxnSpPr>
        <p:spPr bwMode="invGray">
          <a:xfrm>
            <a:off x="4562840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746778-1213-402F-A56D-B7A31D93C456}"/>
              </a:ext>
            </a:extLst>
          </p:cNvPr>
          <p:cNvCxnSpPr/>
          <p:nvPr userDrawn="1"/>
        </p:nvCxnSpPr>
        <p:spPr bwMode="invGray">
          <a:xfrm>
            <a:off x="6726487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484321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4647967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320675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2484322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0621D659-92B1-4C6E-BA9E-340B7DE5A1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4647969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4D45D0F-ACD9-4F42-B26B-D669974F0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6811616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EC0D2291-4990-48EB-AB3C-41113664CF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6811616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DA754C-42C4-4DE7-A48C-541AAEF39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159450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3DED43-0142-4050-A466-2CBA34767972}"/>
              </a:ext>
            </a:extLst>
          </p:cNvPr>
          <p:cNvGrpSpPr/>
          <p:nvPr userDrawn="1"/>
        </p:nvGrpSpPr>
        <p:grpSpPr bwMode="invGray">
          <a:xfrm>
            <a:off x="4648200" y="699958"/>
            <a:ext cx="4007391" cy="3442714"/>
            <a:chOff x="6531873" y="1076325"/>
            <a:chExt cx="2283515" cy="196174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76AA89-46A0-4F89-9889-A7EC03C7017E}"/>
                </a:ext>
              </a:extLst>
            </p:cNvPr>
            <p:cNvSpPr/>
            <p:nvPr/>
          </p:nvSpPr>
          <p:spPr bwMode="invGray">
            <a:xfrm>
              <a:off x="7320724" y="1076325"/>
              <a:ext cx="1494664" cy="1494664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7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144C66-4A5F-4742-9750-9354819ED9D7}"/>
                </a:ext>
              </a:extLst>
            </p:cNvPr>
            <p:cNvSpPr/>
            <p:nvPr/>
          </p:nvSpPr>
          <p:spPr bwMode="invGray">
            <a:xfrm>
              <a:off x="6531873" y="1543408"/>
              <a:ext cx="1494664" cy="1494664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903268"/>
            <a:ext cx="46807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437D3-80A3-4FDE-B55F-75100383D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04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14A9F92-D9DF-4CE5-A18E-35E04160C3DB}"/>
              </a:ext>
            </a:extLst>
          </p:cNvPr>
          <p:cNvGrpSpPr/>
          <p:nvPr userDrawn="1"/>
        </p:nvGrpSpPr>
        <p:grpSpPr bwMode="invGray">
          <a:xfrm>
            <a:off x="4800600" y="666750"/>
            <a:ext cx="3576641" cy="3615332"/>
            <a:chOff x="-2814641" y="-2652717"/>
            <a:chExt cx="3962974" cy="400584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212EB8-01E2-45D1-A076-5EC4E0E62422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2814641" y="-2097727"/>
              <a:ext cx="2386583" cy="2386584"/>
            </a:xfrm>
            <a:prstGeom prst="ellipse">
              <a:avLst/>
            </a:prstGeom>
            <a:gradFill flip="none" rotWithShape="1">
              <a:gsLst>
                <a:gs pos="57000">
                  <a:srgbClr val="A375FF">
                    <a:alpha val="11000"/>
                  </a:srgbClr>
                </a:gs>
                <a:gs pos="1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4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03B5A8-41C6-40C8-914E-B7EF43319FC5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1238250" y="-1592466"/>
              <a:ext cx="2386583" cy="2386584"/>
            </a:xfrm>
            <a:prstGeom prst="ellipse">
              <a:avLst/>
            </a:prstGeom>
            <a:gradFill flip="none" rotWithShape="1">
              <a:gsLst>
                <a:gs pos="61000">
                  <a:schemeClr val="accent5">
                    <a:alpha val="13000"/>
                  </a:schemeClr>
                </a:gs>
                <a:gs pos="8000">
                  <a:schemeClr val="accent5"/>
                </a:gs>
                <a:gs pos="77000">
                  <a:schemeClr val="accent5">
                    <a:alpha val="0"/>
                  </a:scheme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BEB064-93E3-4EEA-8A4F-4D873C12F783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1776415" y="-2652717"/>
              <a:ext cx="2386583" cy="2386584"/>
            </a:xfrm>
            <a:prstGeom prst="ellipse">
              <a:avLst/>
            </a:prstGeom>
            <a:gradFill flip="none" rotWithShape="1">
              <a:gsLst>
                <a:gs pos="68000">
                  <a:srgbClr val="039BDA">
                    <a:alpha val="13000"/>
                  </a:srgbClr>
                </a:gs>
                <a:gs pos="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BEAC7BB-7D36-461F-BC8C-942A7D0B56E7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2276474" y="-1033457"/>
              <a:ext cx="2386583" cy="2386584"/>
            </a:xfrm>
            <a:prstGeom prst="ellipse">
              <a:avLst/>
            </a:prstGeom>
            <a:gradFill flip="none" rotWithShape="1">
              <a:gsLst>
                <a:gs pos="71000">
                  <a:srgbClr val="039BDA">
                    <a:alpha val="0"/>
                  </a:srgbClr>
                </a:gs>
                <a:gs pos="900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903268"/>
            <a:ext cx="495328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FBE6DC-205C-4668-8E23-82F76312E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0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DADC50D-91E2-4FD8-9A14-FC4AC1263DB5}"/>
              </a:ext>
            </a:extLst>
          </p:cNvPr>
          <p:cNvGrpSpPr/>
          <p:nvPr userDrawn="1"/>
        </p:nvGrpSpPr>
        <p:grpSpPr bwMode="invGray">
          <a:xfrm>
            <a:off x="4952999" y="895350"/>
            <a:ext cx="3438937" cy="3438939"/>
            <a:chOff x="-5257800" y="-4102097"/>
            <a:chExt cx="4014214" cy="40142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63C50E-9BCB-4010-8379-234C476DDF34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5257800" y="-4102097"/>
              <a:ext cx="4014214" cy="4014216"/>
            </a:xfrm>
            <a:prstGeom prst="ellipse">
              <a:avLst/>
            </a:prstGeom>
            <a:gradFill flip="none" rotWithShape="1">
              <a:gsLst>
                <a:gs pos="68000">
                  <a:srgbClr val="039BDA">
                    <a:alpha val="13000"/>
                  </a:srgbClr>
                </a:gs>
                <a:gs pos="400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4B6634-5322-4F33-A7EF-1B78850DA2B9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4194009" y="-1974515"/>
              <a:ext cx="1883663" cy="1883664"/>
            </a:xfrm>
            <a:prstGeom prst="ellipse">
              <a:avLst/>
            </a:prstGeom>
            <a:gradFill flip="none" rotWithShape="1">
              <a:gsLst>
                <a:gs pos="68000">
                  <a:schemeClr val="accent3">
                    <a:alpha val="13000"/>
                  </a:schemeClr>
                </a:gs>
                <a:gs pos="8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903268"/>
            <a:ext cx="495328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3C3FDF-E641-4B0D-9266-CF68BC0A2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27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1F05F11-C684-4C97-850E-ACA71FED03DC}"/>
              </a:ext>
            </a:extLst>
          </p:cNvPr>
          <p:cNvGrpSpPr/>
          <p:nvPr userDrawn="1"/>
        </p:nvGrpSpPr>
        <p:grpSpPr bwMode="invGray">
          <a:xfrm>
            <a:off x="5140043" y="742950"/>
            <a:ext cx="3396321" cy="3435209"/>
            <a:chOff x="-2781243" y="-2005012"/>
            <a:chExt cx="3959798" cy="400513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4D80E5F-B4A0-40FE-996D-13981286AF23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1457326" y="-2000251"/>
              <a:ext cx="2624327" cy="2624328"/>
            </a:xfrm>
            <a:prstGeom prst="ellipse">
              <a:avLst/>
            </a:prstGeom>
            <a:gradFill flip="none" rotWithShape="1">
              <a:gsLst>
                <a:gs pos="58000">
                  <a:srgbClr val="039BDA">
                    <a:alpha val="23000"/>
                  </a:srgbClr>
                </a:gs>
                <a:gs pos="9000">
                  <a:schemeClr val="accent1"/>
                </a:gs>
                <a:gs pos="83000">
                  <a:schemeClr val="accent4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4E1A18-C577-4864-88F9-DB012B9BEB2F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1491492" y="-669923"/>
              <a:ext cx="2670047" cy="2670048"/>
            </a:xfrm>
            <a:prstGeom prst="ellipse">
              <a:avLst/>
            </a:prstGeom>
            <a:gradFill flip="none" rotWithShape="1">
              <a:gsLst>
                <a:gs pos="60000">
                  <a:srgbClr val="A375FF">
                    <a:alpha val="17000"/>
                  </a:srgbClr>
                </a:gs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1CC741-04C9-4BD8-88D4-B7C645460B52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2781243" y="-2005012"/>
              <a:ext cx="2670047" cy="2670048"/>
            </a:xfrm>
            <a:prstGeom prst="ellipse">
              <a:avLst/>
            </a:prstGeom>
            <a:gradFill flip="none" rotWithShape="1">
              <a:gsLst>
                <a:gs pos="60000">
                  <a:srgbClr val="A375FF">
                    <a:alpha val="11000"/>
                  </a:srgbClr>
                </a:gs>
                <a:gs pos="6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DF7185-7367-4349-B619-626F72A3122C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2781243" y="-644520"/>
              <a:ext cx="2624327" cy="2624328"/>
            </a:xfrm>
            <a:prstGeom prst="ellipse">
              <a:avLst/>
            </a:prstGeom>
            <a:gradFill flip="none" rotWithShape="1">
              <a:gsLst>
                <a:gs pos="58000">
                  <a:schemeClr val="accent4">
                    <a:alpha val="13000"/>
                  </a:schemeClr>
                </a:gs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2A702E-D967-417E-BEB3-257C9935AFEA}"/>
                </a:ext>
              </a:extLst>
            </p:cNvPr>
            <p:cNvSpPr/>
            <p:nvPr userDrawn="1"/>
          </p:nvSpPr>
          <p:spPr bwMode="invGray">
            <a:xfrm>
              <a:off x="-1459706" y="-669132"/>
              <a:ext cx="1316831" cy="1335881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903268"/>
            <a:ext cx="50013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EA1AF8-7794-4F58-AD7F-3070AFD6F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7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C7AAAA6-8CE5-4681-B758-7CE056D9C6BB}"/>
              </a:ext>
            </a:extLst>
          </p:cNvPr>
          <p:cNvGrpSpPr/>
          <p:nvPr userDrawn="1"/>
        </p:nvGrpSpPr>
        <p:grpSpPr bwMode="invGray">
          <a:xfrm>
            <a:off x="5477608" y="764290"/>
            <a:ext cx="2987219" cy="3281240"/>
            <a:chOff x="-4073526" y="-2951353"/>
            <a:chExt cx="3639311" cy="39975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450891-B485-4516-95C8-730D0A5940DD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4073526" y="-2951353"/>
              <a:ext cx="3639311" cy="3639312"/>
            </a:xfrm>
            <a:prstGeom prst="ellipse">
              <a:avLst/>
            </a:prstGeom>
            <a:gradFill flip="none" rotWithShape="1">
              <a:gsLst>
                <a:gs pos="58000">
                  <a:schemeClr val="accent3">
                    <a:alpha val="24000"/>
                  </a:schemeClr>
                </a:gs>
                <a:gs pos="9000">
                  <a:schemeClr val="accent3">
                    <a:alpha val="85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55C2B0-A996-4126-A27E-C127A668AF9D}"/>
                </a:ext>
              </a:extLst>
            </p:cNvPr>
            <p:cNvSpPr/>
            <p:nvPr userDrawn="1"/>
          </p:nvSpPr>
          <p:spPr bwMode="invGray">
            <a:xfrm>
              <a:off x="-2069935" y="-1023938"/>
              <a:ext cx="1630599" cy="2070101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39000">
                  <a:schemeClr val="accent1">
                    <a:alpha val="48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2C3547-D1D4-4287-8965-DF55C627FE6C}"/>
                </a:ext>
              </a:extLst>
            </p:cNvPr>
            <p:cNvSpPr/>
            <p:nvPr userDrawn="1"/>
          </p:nvSpPr>
          <p:spPr bwMode="invGray">
            <a:xfrm>
              <a:off x="-3702050" y="-47625"/>
              <a:ext cx="1630599" cy="1093788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44200">
                  <a:srgbClr val="A375FF">
                    <a:alpha val="42000"/>
                  </a:srgb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903268"/>
            <a:ext cx="495328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FE349-F0F3-46B4-B5BD-9EE202D90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65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903268"/>
            <a:ext cx="51616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ABE7CC-CFB2-4FAD-9D21-E6658EDC9828}"/>
              </a:ext>
            </a:extLst>
          </p:cNvPr>
          <p:cNvGrpSpPr/>
          <p:nvPr userDrawn="1"/>
        </p:nvGrpSpPr>
        <p:grpSpPr bwMode="invGray">
          <a:xfrm>
            <a:off x="5181600" y="722577"/>
            <a:ext cx="3273419" cy="3551249"/>
            <a:chOff x="1423648" y="-3821905"/>
            <a:chExt cx="4008014" cy="434819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98D923-5708-4B33-AD76-C12D767990F9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2505075" y="-3821905"/>
              <a:ext cx="1847087" cy="1847088"/>
            </a:xfrm>
            <a:prstGeom prst="ellipse">
              <a:avLst/>
            </a:prstGeom>
            <a:gradFill flip="none" rotWithShape="1">
              <a:gsLst>
                <a:gs pos="45000">
                  <a:srgbClr val="039BDA">
                    <a:alpha val="32000"/>
                  </a:srgbClr>
                </a:gs>
                <a:gs pos="0">
                  <a:schemeClr val="accent1"/>
                </a:gs>
                <a:gs pos="97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A51C5D-34F0-4E4D-9086-A004645C91C5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3584575" y="-3195637"/>
              <a:ext cx="1847087" cy="1847088"/>
            </a:xfrm>
            <a:prstGeom prst="ellipse">
              <a:avLst/>
            </a:prstGeom>
            <a:gradFill flip="none" rotWithShape="1">
              <a:gsLst>
                <a:gs pos="45000">
                  <a:schemeClr val="accent5">
                    <a:alpha val="39000"/>
                  </a:schemeClr>
                </a:gs>
                <a:gs pos="0">
                  <a:schemeClr val="accent5"/>
                </a:gs>
                <a:gs pos="92000">
                  <a:schemeClr val="accent5">
                    <a:alpha val="0"/>
                  </a:schemeClr>
                </a:gs>
              </a:gsLst>
              <a:lin ang="10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F1FC35-380A-438D-BAEA-131C2BF096E9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3584575" y="-19510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rgbClr val="039BDA">
                    <a:alpha val="32000"/>
                  </a:srgbClr>
                </a:gs>
                <a:gs pos="0">
                  <a:schemeClr val="accent1"/>
                </a:gs>
                <a:gs pos="85000">
                  <a:schemeClr val="accent1">
                    <a:alpha val="0"/>
                  </a:schemeClr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C9F8B7-B8BD-4B42-9CF2-CC0D4B2A0036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2505075" y="-1320800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chemeClr val="accent3">
                    <a:alpha val="23000"/>
                  </a:schemeClr>
                </a:gs>
                <a:gs pos="0">
                  <a:schemeClr val="accent3"/>
                </a:gs>
                <a:gs pos="92000">
                  <a:schemeClr val="accent3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8B7F1A-7106-4BAB-BEF2-A2E20744F170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1423648" y="-19510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rgbClr val="039BDA">
                    <a:alpha val="32000"/>
                  </a:srgbClr>
                </a:gs>
                <a:gs pos="0">
                  <a:schemeClr val="accent1"/>
                </a:gs>
                <a:gs pos="86000">
                  <a:schemeClr val="accent1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51C2E01-BEED-48DF-ABDB-1C3328D85B47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1423648" y="-31956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chemeClr val="accent3">
                    <a:alpha val="23000"/>
                  </a:schemeClr>
                </a:gs>
                <a:gs pos="0">
                  <a:schemeClr val="accent3"/>
                </a:gs>
                <a:gs pos="92000">
                  <a:schemeClr val="accent3">
                    <a:alpha val="0"/>
                  </a:schemeClr>
                </a:gs>
              </a:gsLst>
              <a:lin ang="1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5BFCFD3-673F-463D-8C5E-D1915CDF2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20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0C4FFE-CBEE-4906-9823-4164ADEA4911}"/>
              </a:ext>
            </a:extLst>
          </p:cNvPr>
          <p:cNvSpPr/>
          <p:nvPr userDrawn="1"/>
        </p:nvSpPr>
        <p:spPr bwMode="invGray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09801" y="1885951"/>
            <a:ext cx="4724400" cy="9057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 dirty="0"/>
              <a:t>Questions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11FE1A-BC27-4FEE-8551-2AABF240E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8236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6565743-BD48-4237-B250-C41593D7B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716269" y="385532"/>
            <a:ext cx="4072196" cy="4071101"/>
          </a:xfrm>
          <a:prstGeom prst="rect">
            <a:avLst/>
          </a:prstGeom>
        </p:spPr>
      </p:pic>
      <p:sp>
        <p:nvSpPr>
          <p:cNvPr id="7" name="AddNotifier#1"/>
          <p:cNvSpPr txBox="1">
            <a:spLocks noChangeArrowheads="1"/>
          </p:cNvSpPr>
          <p:nvPr userDrawn="1"/>
        </p:nvSpPr>
        <p:spPr bwMode="invGray">
          <a:xfrm>
            <a:off x="234016" y="3867150"/>
            <a:ext cx="3099734" cy="4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Atos is a registered trademark of Atos SE.</a:t>
            </a:r>
            <a:r>
              <a:rPr lang="en-NL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March</a:t>
            </a:r>
            <a:r>
              <a:rPr lang="en-US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202</a:t>
            </a:r>
            <a:r>
              <a:rPr lang="de-DE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.</a:t>
            </a:r>
            <a:r>
              <a:rPr lang="en-NL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© 202</a:t>
            </a:r>
            <a:r>
              <a:rPr lang="de-DE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600" baseline="0" dirty="0">
              <a:solidFill>
                <a:schemeClr val="tx1"/>
              </a:solidFill>
              <a:latin typeface="Raleway Light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33833C-BE40-40EB-B9B8-B07DCCE93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invGray">
          <a:xfrm>
            <a:off x="327679" y="1657351"/>
            <a:ext cx="4114800" cy="763732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4000" b="0" baseline="0">
                <a:solidFill>
                  <a:schemeClr val="tx1"/>
                </a:solidFill>
                <a:latin typeface="Raleway SemiBold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NL" dirty="0"/>
              <a:t>Thank you</a:t>
            </a:r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0EC47-C4E5-4087-B956-F139EF0BE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27677" y="2540976"/>
            <a:ext cx="4114800" cy="1097280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Raleway Medium" pitchFamily="2" charset="0"/>
              </a:defRPr>
            </a:lvl1pPr>
            <a:lvl2pPr marL="164592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2pPr>
            <a:lvl3pPr marL="329184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3pPr>
            <a:lvl4pPr marL="493776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4pPr>
            <a:lvl5pPr marL="1080000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AddClassification">
            <a:extLst>
              <a:ext uri="{FF2B5EF4-FFF2-40B4-BE49-F238E27FC236}">
                <a16:creationId xmlns:a16="http://schemas.microsoft.com/office/drawing/2014/main" id="{F1491302-6D30-4397-AB4C-678BC1B9C679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4427728" y="4803626"/>
            <a:ext cx="28854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700" b="0" baseline="0" dirty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Atos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C10B0F-805C-4F21-AACF-354160C70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32551" y="4525287"/>
            <a:ext cx="1189068" cy="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17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2B68CA-5535-49D1-8E3F-4B53EFEE1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24400" y="386861"/>
            <a:ext cx="4072196" cy="407110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2829B-E2C5-44BC-B862-8528BA6E42E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gray">
          <a:xfrm>
            <a:off x="318776" y="1276350"/>
            <a:ext cx="4672324" cy="1704242"/>
          </a:xfrm>
        </p:spPr>
        <p:txBody>
          <a:bodyPr lIns="0" tIns="0" rIns="0" bIns="0" anchor="ctr">
            <a:noAutofit/>
          </a:bodyPr>
          <a:lstStyle>
            <a:lvl1pPr marL="0" indent="0">
              <a:spcAft>
                <a:spcPts val="100"/>
              </a:spcAft>
              <a:buNone/>
              <a:defRPr sz="3200">
                <a:latin typeface="Raleway SemiBold" pitchFamily="2" charset="0"/>
              </a:defRPr>
            </a:lvl1pPr>
            <a:lvl2pPr marL="0" indent="0">
              <a:spcAft>
                <a:spcPts val="100"/>
              </a:spcAft>
              <a:buNone/>
              <a:defRPr sz="2400">
                <a:solidFill>
                  <a:schemeClr val="accent1"/>
                </a:solidFill>
                <a:latin typeface="Raleway SemiBold" pitchFamily="2" charset="0"/>
              </a:defRPr>
            </a:lvl2pPr>
          </a:lstStyle>
          <a:p>
            <a:pPr lvl="0"/>
            <a:r>
              <a:rPr lang="en-US" dirty="0"/>
              <a:t>Title in </a:t>
            </a:r>
            <a:r>
              <a:rPr lang="en-US" dirty="0" err="1"/>
              <a:t>Raleway</a:t>
            </a:r>
            <a:br>
              <a:rPr lang="en-US" dirty="0"/>
            </a:br>
            <a:r>
              <a:rPr lang="en-US" dirty="0" err="1"/>
              <a:t>SemiBold</a:t>
            </a:r>
            <a:r>
              <a:rPr lang="en-US" dirty="0"/>
              <a:t> 32pt</a:t>
            </a:r>
          </a:p>
          <a:p>
            <a:pPr lvl="1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SemiBold</a:t>
            </a:r>
            <a:r>
              <a:rPr lang="en-US" dirty="0"/>
              <a:t> 24pt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AE34A7-F4A5-49F5-86B2-EC41ED39E6F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18776" y="3683977"/>
            <a:ext cx="3201843" cy="553998"/>
          </a:xfr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dd/mm/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0" name="AddClassification">
            <a:extLst>
              <a:ext uri="{FF2B5EF4-FFF2-40B4-BE49-F238E27FC236}">
                <a16:creationId xmlns:a16="http://schemas.microsoft.com/office/drawing/2014/main" id="{1C5ED923-D00B-4B32-A761-EACBE27AA8F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427728" y="4802144"/>
            <a:ext cx="28854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700" b="0" baseline="0" dirty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Atos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F9011-CB78-4B44-9181-AD7ECBE40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32551" y="4525287"/>
            <a:ext cx="1189068" cy="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21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CB1D-5947-44F5-AE79-B722F4608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B5D53C6-A782-4970-ADF1-3F0A38B49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A06D46-0691-490A-B2C6-32B0DEDE3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29574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8500-CE5F-4F59-96C2-296CFAC09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567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42F813-D13D-4898-A2BE-1B872D7D5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082386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7FEC1B-68F0-49E3-8BE9-A03AAC0A62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0599" y="2055668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549CB22-2806-43E4-9527-5624BCB6EC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90599" y="3028950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9F854CC-480E-4C43-A264-6534CA2A6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1453" y="1082386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4CAF380-1CE0-47D8-BF63-BD2BE8A6E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21453" y="2055668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07D1BF-42AE-4960-AA19-EA8FF7BF0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21453" y="3028950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83F0B5-8532-42AC-9FDE-DA41889D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082386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6973D8-023E-4304-AF2C-5E14B5E74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6682" y="2055668"/>
            <a:ext cx="352661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A27ABC0-C61F-4F54-B518-CCA6BBA22B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26682" y="3028950"/>
            <a:ext cx="352661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03094F-42FA-42F4-8825-CFEF822E27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79179" y="1082386"/>
            <a:ext cx="355867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FBF07A3-F7C2-4BCF-827D-B6CB2A3362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779179" y="2055668"/>
            <a:ext cx="352661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AE22612-FC9E-4469-8E99-65F225DCC9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779179" y="3028950"/>
            <a:ext cx="367088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C38B10-95FA-4C14-AFC5-E52B3156B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659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31233" y="987574"/>
            <a:ext cx="8573500" cy="3584426"/>
          </a:xfrm>
          <a:prstGeom prst="rect">
            <a:avLst/>
          </a:prstGeom>
        </p:spPr>
        <p:txBody>
          <a:bodyPr/>
          <a:lstStyle>
            <a:lvl4pPr>
              <a:defRPr/>
            </a:lvl4pPr>
          </a:lstStyle>
          <a:p>
            <a:pPr lvl="0"/>
            <a:r>
              <a:rPr lang="nl-NL" dirty="0"/>
              <a:t>Paragraph 01 (Raleway Medium 14 pt)</a:t>
            </a:r>
          </a:p>
          <a:p>
            <a:pPr lvl="1"/>
            <a:r>
              <a:rPr lang="nl-NL" dirty="0"/>
              <a:t>Paragraph 02 (Raleway Light 12 pt)</a:t>
            </a:r>
          </a:p>
          <a:p>
            <a:pPr lvl="2"/>
            <a:r>
              <a:rPr lang="nl-NL" dirty="0"/>
              <a:t>Paragraph 03 (Raleway Light 11 pt)</a:t>
            </a:r>
          </a:p>
          <a:p>
            <a:pPr lvl="3"/>
            <a:r>
              <a:rPr lang="en-US" dirty="0"/>
              <a:t>Paragraph 04 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570E9-2A2F-4939-B0C0-AB1431773F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pPr lvl="0"/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8DF64B4-820E-44CB-84F9-19FBC3D52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08AA4A-9B4A-4320-BCAB-10876379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34427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5AB8-B6EC-4304-ABBB-CA0A4399A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pPr lvl="0"/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FC3B6DC-AAAC-4B11-9BD4-A2E99D2BC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FC8364-53BF-4B74-AE75-76C81357F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954361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31233" y="987574"/>
            <a:ext cx="420624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 dirty="0"/>
              <a:t>Paragraph 01 (Raleway Medium 14 pt)</a:t>
            </a:r>
          </a:p>
          <a:p>
            <a:pPr lvl="1"/>
            <a:r>
              <a:rPr lang="nl-NL" dirty="0"/>
              <a:t>Paragraph 02 (Raleway Light 12 pt)</a:t>
            </a:r>
          </a:p>
          <a:p>
            <a:pPr lvl="2"/>
            <a:r>
              <a:rPr lang="nl-NL" dirty="0"/>
              <a:t>Paragraph 03 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Paragraph 04 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gray">
          <a:xfrm>
            <a:off x="4598493" y="987574"/>
            <a:ext cx="420624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 dirty="0"/>
              <a:t>Paragraph 01 (Raleway Medium 14 pt)</a:t>
            </a:r>
          </a:p>
          <a:p>
            <a:pPr lvl="1"/>
            <a:r>
              <a:rPr lang="nl-NL" dirty="0"/>
              <a:t>Paragraph 02 (Raleway Light 12 pt)</a:t>
            </a:r>
          </a:p>
          <a:p>
            <a:pPr lvl="2"/>
            <a:r>
              <a:rPr lang="nl-NL" dirty="0"/>
              <a:t>Paragraph 03 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Paragraph 04 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DEE2C-DCC8-4415-9CAB-605408617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DA73-A1CA-4046-A0D5-BDDA5C2E2A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B0FD91-419A-4F73-B50A-04C622551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7010900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31233" y="987574"/>
            <a:ext cx="27432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 dirty="0"/>
              <a:t>Paragraph 01 </a:t>
            </a:r>
            <a:br>
              <a:rPr lang="nl-NL" dirty="0"/>
            </a:br>
            <a:r>
              <a:rPr lang="nl-NL" dirty="0"/>
              <a:t>(Raleway Medium 14 pt)</a:t>
            </a:r>
          </a:p>
          <a:p>
            <a:pPr lvl="1"/>
            <a:r>
              <a:rPr lang="nl-NL" dirty="0"/>
              <a:t>Paragraph 02 </a:t>
            </a:r>
            <a:br>
              <a:rPr lang="nl-NL" dirty="0"/>
            </a:br>
            <a:r>
              <a:rPr lang="nl-NL" dirty="0"/>
              <a:t>(Raleway Light 12 pt)</a:t>
            </a:r>
          </a:p>
          <a:p>
            <a:pPr lvl="2"/>
            <a:r>
              <a:rPr lang="nl-NL" dirty="0"/>
              <a:t>Paragraph 03 </a:t>
            </a:r>
            <a:br>
              <a:rPr lang="nl-NL" dirty="0"/>
            </a:br>
            <a:r>
              <a:rPr lang="nl-NL" dirty="0"/>
              <a:t>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Paragraph 04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gray">
          <a:xfrm>
            <a:off x="3155450" y="987574"/>
            <a:ext cx="27432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 dirty="0"/>
              <a:t>Paragraph 01 </a:t>
            </a:r>
            <a:br>
              <a:rPr lang="nl-NL" dirty="0"/>
            </a:br>
            <a:r>
              <a:rPr lang="nl-NL" dirty="0"/>
              <a:t>(Raleway Medium 14 pt)</a:t>
            </a:r>
          </a:p>
          <a:p>
            <a:pPr lvl="1"/>
            <a:r>
              <a:rPr lang="nl-NL" dirty="0"/>
              <a:t>Paragraph 02 </a:t>
            </a:r>
            <a:br>
              <a:rPr lang="nl-NL" dirty="0"/>
            </a:br>
            <a:r>
              <a:rPr lang="nl-NL" dirty="0"/>
              <a:t>(Raleway Light 12 pt)</a:t>
            </a:r>
          </a:p>
          <a:p>
            <a:pPr lvl="2"/>
            <a:r>
              <a:rPr lang="nl-NL" dirty="0"/>
              <a:t>Paragraph 03 </a:t>
            </a:r>
            <a:br>
              <a:rPr lang="nl-NL" dirty="0"/>
            </a:br>
            <a:r>
              <a:rPr lang="nl-NL" dirty="0"/>
              <a:t>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Paragraph 04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9EAFC4-2931-4078-BD56-0615F35AC039}"/>
              </a:ext>
            </a:extLst>
          </p:cNvPr>
          <p:cNvSpPr>
            <a:spLocks noGrp="1"/>
          </p:cNvSpPr>
          <p:nvPr>
            <p:ph idx="12" hasCustomPrompt="1"/>
          </p:nvPr>
        </p:nvSpPr>
        <p:spPr bwMode="gray">
          <a:xfrm>
            <a:off x="6061533" y="987574"/>
            <a:ext cx="27432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 dirty="0"/>
              <a:t>Paragraph 01 </a:t>
            </a:r>
            <a:br>
              <a:rPr lang="nl-NL" dirty="0"/>
            </a:br>
            <a:r>
              <a:rPr lang="nl-NL" dirty="0"/>
              <a:t>(Raleway Medium 14 pt)</a:t>
            </a:r>
          </a:p>
          <a:p>
            <a:pPr lvl="1"/>
            <a:r>
              <a:rPr lang="nl-NL" dirty="0"/>
              <a:t>Paragraph 02 </a:t>
            </a:r>
            <a:br>
              <a:rPr lang="nl-NL" dirty="0"/>
            </a:br>
            <a:r>
              <a:rPr lang="nl-NL" dirty="0"/>
              <a:t>(Raleway Light 12 pt)</a:t>
            </a:r>
          </a:p>
          <a:p>
            <a:pPr lvl="2"/>
            <a:r>
              <a:rPr lang="nl-NL" dirty="0"/>
              <a:t>Paragraph 03 </a:t>
            </a:r>
            <a:br>
              <a:rPr lang="nl-NL" dirty="0"/>
            </a:br>
            <a:r>
              <a:rPr lang="nl-NL" dirty="0"/>
              <a:t>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Paragraph 04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33866-2876-4BF0-9DE2-747710DFD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1A60ECB-6EBC-4D73-80BF-8386A8B8CD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0A7A2B-D271-40AF-A724-A8D1D95F0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40738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5E858-7277-4523-AC6A-346226C6B618}"/>
              </a:ext>
            </a:extLst>
          </p:cNvPr>
          <p:cNvGrpSpPr/>
          <p:nvPr userDrawn="1"/>
        </p:nvGrpSpPr>
        <p:grpSpPr bwMode="gray">
          <a:xfrm>
            <a:off x="4942429" y="0"/>
            <a:ext cx="4201571" cy="4400550"/>
            <a:chOff x="1271192" y="805323"/>
            <a:chExt cx="4461628" cy="467292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B2F2D73-3DD3-40BF-8096-F1D0AA2DBD43}"/>
                </a:ext>
              </a:extLst>
            </p:cNvPr>
            <p:cNvSpPr/>
            <p:nvPr userDrawn="1"/>
          </p:nvSpPr>
          <p:spPr bwMode="gray">
            <a:xfrm>
              <a:off x="1271192" y="805324"/>
              <a:ext cx="4461628" cy="4672921"/>
            </a:xfrm>
            <a:custGeom>
              <a:avLst/>
              <a:gdLst>
                <a:gd name="connsiteX0" fmla="*/ 738812 w 4461628"/>
                <a:gd name="connsiteY0" fmla="*/ 0 h 4672921"/>
                <a:gd name="connsiteX1" fmla="*/ 4461628 w 4461628"/>
                <a:gd name="connsiteY1" fmla="*/ 0 h 4672921"/>
                <a:gd name="connsiteX2" fmla="*/ 4461628 w 4461628"/>
                <a:gd name="connsiteY2" fmla="*/ 4110245 h 4672921"/>
                <a:gd name="connsiteX3" fmla="*/ 4345762 w 4461628"/>
                <a:gd name="connsiteY3" fmla="*/ 4196888 h 4672921"/>
                <a:gd name="connsiteX4" fmla="*/ 2787336 w 4461628"/>
                <a:gd name="connsiteY4" fmla="*/ 4672921 h 4672921"/>
                <a:gd name="connsiteX5" fmla="*/ 0 w 4461628"/>
                <a:gd name="connsiteY5" fmla="*/ 1885585 h 4672921"/>
                <a:gd name="connsiteX6" fmla="*/ 636492 w 4461628"/>
                <a:gd name="connsiteY6" fmla="*/ 112581 h 46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61628" h="4672921">
                  <a:moveTo>
                    <a:pt x="738812" y="0"/>
                  </a:moveTo>
                  <a:lnTo>
                    <a:pt x="4461628" y="0"/>
                  </a:lnTo>
                  <a:lnTo>
                    <a:pt x="4461628" y="4110245"/>
                  </a:lnTo>
                  <a:lnTo>
                    <a:pt x="4345762" y="4196888"/>
                  </a:lnTo>
                  <a:cubicBezTo>
                    <a:pt x="3900900" y="4497431"/>
                    <a:pt x="3364612" y="4672921"/>
                    <a:pt x="2787336" y="4672921"/>
                  </a:cubicBezTo>
                  <a:cubicBezTo>
                    <a:pt x="1247933" y="4672921"/>
                    <a:pt x="0" y="3424988"/>
                    <a:pt x="0" y="1885585"/>
                  </a:cubicBezTo>
                  <a:cubicBezTo>
                    <a:pt x="0" y="1212096"/>
                    <a:pt x="238862" y="594397"/>
                    <a:pt x="636492" y="112581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rgbClr val="039BDA">
                    <a:alpha val="38000"/>
                  </a:srgbClr>
                </a:gs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800000" scaled="0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64B45B-BE47-4C67-90A6-19379D104E55}"/>
                </a:ext>
              </a:extLst>
            </p:cNvPr>
            <p:cNvSpPr/>
            <p:nvPr userDrawn="1"/>
          </p:nvSpPr>
          <p:spPr bwMode="gray">
            <a:xfrm>
              <a:off x="2875525" y="805323"/>
              <a:ext cx="2857295" cy="2998788"/>
            </a:xfrm>
            <a:custGeom>
              <a:avLst/>
              <a:gdLst>
                <a:gd name="connsiteX0" fmla="*/ 43110 w 2857295"/>
                <a:gd name="connsiteY0" fmla="*/ 0 h 2998788"/>
                <a:gd name="connsiteX1" fmla="*/ 2857295 w 2857295"/>
                <a:gd name="connsiteY1" fmla="*/ 0 h 2998788"/>
                <a:gd name="connsiteX2" fmla="*/ 2857295 w 2857295"/>
                <a:gd name="connsiteY2" fmla="*/ 2977273 h 2998788"/>
                <a:gd name="connsiteX3" fmla="*/ 2802326 w 2857295"/>
                <a:gd name="connsiteY3" fmla="*/ 2985662 h 2998788"/>
                <a:gd name="connsiteX4" fmla="*/ 2542382 w 2857295"/>
                <a:gd name="connsiteY4" fmla="*/ 2998788 h 2998788"/>
                <a:gd name="connsiteX5" fmla="*/ 0 w 2857295"/>
                <a:gd name="connsiteY5" fmla="*/ 456406 h 2998788"/>
                <a:gd name="connsiteX6" fmla="*/ 13126 w 2857295"/>
                <a:gd name="connsiteY6" fmla="*/ 196462 h 299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295" h="2998788">
                  <a:moveTo>
                    <a:pt x="43110" y="0"/>
                  </a:moveTo>
                  <a:lnTo>
                    <a:pt x="2857295" y="0"/>
                  </a:lnTo>
                  <a:lnTo>
                    <a:pt x="2857295" y="2977273"/>
                  </a:lnTo>
                  <a:lnTo>
                    <a:pt x="2802326" y="2985662"/>
                  </a:lnTo>
                  <a:cubicBezTo>
                    <a:pt x="2716859" y="2994342"/>
                    <a:pt x="2630140" y="2998788"/>
                    <a:pt x="2542382" y="2998788"/>
                  </a:cubicBezTo>
                  <a:cubicBezTo>
                    <a:pt x="1138263" y="2998788"/>
                    <a:pt x="0" y="1860525"/>
                    <a:pt x="0" y="456406"/>
                  </a:cubicBezTo>
                  <a:cubicBezTo>
                    <a:pt x="0" y="368649"/>
                    <a:pt x="4447" y="281930"/>
                    <a:pt x="13126" y="196462"/>
                  </a:cubicBez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20DF42-863D-4864-B783-B1EC7CEE791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231233" y="987574"/>
            <a:ext cx="475488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 dirty="0"/>
              <a:t>Paragraph 01 (Raleway Medium 14 pt)</a:t>
            </a:r>
          </a:p>
          <a:p>
            <a:pPr lvl="1"/>
            <a:r>
              <a:rPr lang="nl-NL" dirty="0"/>
              <a:t>Paragraph 02 (Raleway Light 12 pt)</a:t>
            </a:r>
          </a:p>
          <a:p>
            <a:pPr lvl="2"/>
            <a:r>
              <a:rPr lang="nl-NL" dirty="0"/>
              <a:t>Paragraph 03 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Paragraph 04 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BE6B0A-11C9-4607-AEBB-04B9ED54F675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gray">
          <a:xfrm>
            <a:off x="5147133" y="987574"/>
            <a:ext cx="36576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4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400"/>
              </a:spcAft>
              <a:defRPr>
                <a:solidFill>
                  <a:schemeClr val="tx1"/>
                </a:solidFill>
              </a:defRPr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 dirty="0"/>
              <a:t>Paragraph 01 (Raleway Medium 14 pt)</a:t>
            </a:r>
          </a:p>
          <a:p>
            <a:pPr lvl="1"/>
            <a:r>
              <a:rPr lang="nl-NL" dirty="0"/>
              <a:t>Paragraph 02 (Raleway Light 12 pt)</a:t>
            </a:r>
          </a:p>
          <a:p>
            <a:pPr lvl="2"/>
            <a:r>
              <a:rPr lang="nl-NL" dirty="0"/>
              <a:t>Paragraph 03 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Paragraph 04 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5216C-BD30-4E0C-98A7-B66CA3B49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1A3424B-3137-4162-8F0D-DFDAB92C0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4F9369-163C-4526-9FF1-A331A5BA4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7975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3 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D2044E8-B170-4670-93E7-0D73DE2C2BA1}"/>
              </a:ext>
            </a:extLst>
          </p:cNvPr>
          <p:cNvSpPr/>
          <p:nvPr userDrawn="1"/>
        </p:nvSpPr>
        <p:spPr bwMode="gray">
          <a:xfrm>
            <a:off x="2894197" y="1074738"/>
            <a:ext cx="286734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471C9D-9067-4CE4-9B0A-0516F060B6DD}"/>
              </a:ext>
            </a:extLst>
          </p:cNvPr>
          <p:cNvSpPr/>
          <p:nvPr userDrawn="1"/>
        </p:nvSpPr>
        <p:spPr bwMode="gray">
          <a:xfrm>
            <a:off x="5948046" y="1074738"/>
            <a:ext cx="286734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AC43FA-2C17-4310-975D-9F2CC8E8A130}"/>
              </a:ext>
            </a:extLst>
          </p:cNvPr>
          <p:cNvSpPr/>
          <p:nvPr userDrawn="1"/>
        </p:nvSpPr>
        <p:spPr bwMode="gray">
          <a:xfrm>
            <a:off x="323850" y="1748900"/>
            <a:ext cx="2383839" cy="825623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29D3CB-04E1-4254-96D2-04A5B8CB64A8}"/>
              </a:ext>
            </a:extLst>
          </p:cNvPr>
          <p:cNvSpPr/>
          <p:nvPr userDrawn="1"/>
        </p:nvSpPr>
        <p:spPr bwMode="gray">
          <a:xfrm>
            <a:off x="323850" y="2747639"/>
            <a:ext cx="2383839" cy="825623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3853CF-3336-48A6-A5C4-BD73780749EA}"/>
              </a:ext>
            </a:extLst>
          </p:cNvPr>
          <p:cNvSpPr/>
          <p:nvPr userDrawn="1"/>
        </p:nvSpPr>
        <p:spPr bwMode="gray">
          <a:xfrm>
            <a:off x="323850" y="3746377"/>
            <a:ext cx="2383839" cy="825623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65DE240-9DED-468B-8408-87FDDC1791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48900"/>
            <a:ext cx="2386584" cy="822960"/>
          </a:xfrm>
        </p:spPr>
        <p:txBody>
          <a:bodyPr lIns="91440" tIns="91440" rIns="91440" bIns="45720" anchor="t"/>
          <a:lstStyle>
            <a:lvl1pPr marL="0" indent="0" algn="l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4221231-F65C-444E-86F3-11E362190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3850" y="2747639"/>
            <a:ext cx="2386584" cy="822960"/>
          </a:xfrm>
        </p:spPr>
        <p:txBody>
          <a:bodyPr lIns="91440" tIns="91440" rIns="91440" bIns="45720" anchor="t"/>
          <a:lstStyle>
            <a:lvl1pPr marL="0" indent="0" algn="l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482BD1E-38F6-47D7-BBAC-A70C8E7A2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0" y="3746377"/>
            <a:ext cx="2386584" cy="822960"/>
          </a:xfrm>
        </p:spPr>
        <p:txBody>
          <a:bodyPr lIns="91440" tIns="91440" rIns="91440" bIns="45720" anchor="t"/>
          <a:lstStyle>
            <a:lvl1pPr marL="0" indent="0" algn="l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E81642-44FE-49E3-9BF9-79C2AC852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F47391B-86BB-448B-BDAB-35ECA05C01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94197" y="1748900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FD8F45F-7B56-4332-AF85-2AE6A07C0D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4197" y="2747639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DE47660-6FF5-4273-927F-10B15F30F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94197" y="3746377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0B1C8B2-9DC8-4FF8-A533-631CF381C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948046" y="1748900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DB831E6-1489-49ED-9F9D-7DAAC230B4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948046" y="2747639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3D5D76A-D62F-4F95-80F9-A22030B231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948046" y="3746377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9F96D3A1-11B2-4382-8EB9-8DA25C910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894197" y="1074738"/>
            <a:ext cx="2871216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80A609B-1E9B-43D5-9C67-882D8D8F76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948046" y="1074738"/>
            <a:ext cx="2871216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8BDC0A1-E206-43E6-8C31-961BEAD68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3601718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gray">
          <a:xfrm>
            <a:off x="333375" y="1824673"/>
            <a:ext cx="2075688" cy="2075688"/>
          </a:xfrm>
          <a:prstGeom prst="ellipse">
            <a:avLst/>
          </a:prstGeom>
        </p:spPr>
        <p:txBody>
          <a:bodyPr anchor="ctr"/>
          <a:lstStyle>
            <a:lvl1pPr marL="0" indent="0" algn="l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shapes, close the Slide Master and paste the gradient shapes on top of the selected image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BAC6B4-51B9-4B47-8996-D65FBF9EDB5F}"/>
              </a:ext>
            </a:extLst>
          </p:cNvPr>
          <p:cNvSpPr>
            <a:spLocks noChangeAspect="1"/>
          </p:cNvSpPr>
          <p:nvPr userDrawn="1"/>
        </p:nvSpPr>
        <p:spPr>
          <a:xfrm>
            <a:off x="338328" y="1824038"/>
            <a:ext cx="2075688" cy="2075688"/>
          </a:xfrm>
          <a:prstGeom prst="ellipse">
            <a:avLst/>
          </a:prstGeom>
          <a:gradFill>
            <a:gsLst>
              <a:gs pos="48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6D67A50-8F02-4A68-A376-32DC985938EC}"/>
              </a:ext>
            </a:extLst>
          </p:cNvPr>
          <p:cNvSpPr>
            <a:spLocks noChangeAspect="1"/>
          </p:cNvSpPr>
          <p:nvPr/>
        </p:nvSpPr>
        <p:spPr bwMode="gray">
          <a:xfrm>
            <a:off x="1069009" y="1398595"/>
            <a:ext cx="2075687" cy="2075688"/>
          </a:xfrm>
          <a:prstGeom prst="ellipse">
            <a:avLst/>
          </a:prstGeom>
          <a:gradFill flip="none" rotWithShape="1">
            <a:gsLst>
              <a:gs pos="43000">
                <a:schemeClr val="accent4">
                  <a:alpha val="13000"/>
                </a:schemeClr>
              </a:gs>
              <a:gs pos="8000">
                <a:schemeClr val="accent4"/>
              </a:gs>
              <a:gs pos="71000">
                <a:schemeClr val="accent4">
                  <a:alpha val="0"/>
                </a:schemeClr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0727" y="1074738"/>
            <a:ext cx="5458968" cy="3493008"/>
          </a:xfrm>
        </p:spPr>
        <p:txBody>
          <a:bodyPr lIns="0" tIns="0" rIns="0" bIns="0" anchor="ctr"/>
          <a:lstStyle>
            <a:lvl1pPr marL="0" indent="0" algn="ct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Quote/Introduction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468FF4-883B-440C-A361-DDE3DFD3EE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2DAC0C-0041-4AFD-9731-53E900997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5242113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ra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0674" y="1074738"/>
            <a:ext cx="5669280" cy="100584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231BA4B-8E51-4730-9569-847C0722DA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36EF7ED-6900-4FD5-AA62-B93F5B77D3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4" y="2320050"/>
            <a:ext cx="5669280" cy="100584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4A2992-ECB4-49A6-8DA5-345891EC7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0674" y="3565362"/>
            <a:ext cx="5669280" cy="100584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AEC8E06-34A8-456E-9A2E-696A684F3B89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539277" y="1276379"/>
            <a:ext cx="3047999" cy="3047999"/>
          </a:xfrm>
          <a:prstGeom prst="arc">
            <a:avLst>
              <a:gd name="adj1" fmla="val 5277044"/>
              <a:gd name="adj2" fmla="val 16275839"/>
            </a:avLst>
          </a:prstGeom>
          <a:ln w="47625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6"/>
                </a:gs>
                <a:gs pos="6000">
                  <a:schemeClr val="accent6">
                    <a:lumMod val="25000"/>
                    <a:lumOff val="75000"/>
                  </a:schemeClr>
                </a:gs>
                <a:gs pos="94000">
                  <a:schemeClr val="accent6">
                    <a:lumMod val="25000"/>
                    <a:lumOff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2561D-8307-4588-B581-F9B15BE8CF1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850080" y="3660489"/>
            <a:ext cx="886968" cy="886968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84000">
                <a:schemeClr val="accent1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2EA899-5726-4F3E-A809-0837BD902FD6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850080" y="1089026"/>
            <a:ext cx="886968" cy="886968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89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EB26C2-51F4-4065-B6A9-87F434601DA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181530" y="2392656"/>
            <a:ext cx="886968" cy="886968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98000">
                <a:schemeClr val="accent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A5894C-C2FB-4596-8344-A3D810813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802501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95F79ED8-DE62-4265-BF98-CA8F3250F44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320054" y="3159283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3DF603E-3B4A-4E51-8C9E-306B088CC2B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7610829" y="3159283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079FDD0-E93A-4BF9-AE06-64395560F12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7610829" y="131024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gray">
          <a:xfrm>
            <a:off x="320054" y="131314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321218-61CD-4A7C-A430-F5A1DDE9AD9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15482" y="131673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5E1044-5A44-4BFE-89AF-ACDEEA2B4BF2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15482" y="3163824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8BCB6D-0CAC-42F5-AA2A-440E5D9D92B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606257" y="3163824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3">
                  <a:alpha val="0"/>
                </a:schemeClr>
              </a:gs>
              <a:gs pos="8000">
                <a:schemeClr val="accent3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BE5BC6-9E7F-4FC5-9732-D81384AB690C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606257" y="130567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2">
                  <a:alpha val="0"/>
                </a:schemeClr>
              </a:gs>
              <a:gs pos="10000">
                <a:schemeClr val="accent2"/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76400" y="1083616"/>
            <a:ext cx="2838231" cy="1645920"/>
          </a:xfrm>
        </p:spPr>
        <p:txBody>
          <a:bodyPr lIns="0" tIns="0" rIns="0" bIns="0" anchor="ctr"/>
          <a:lstStyle>
            <a:lvl1pPr marL="0" indent="0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1DB8866-7A09-49FF-8B8F-A2030E18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76400" y="2926080"/>
            <a:ext cx="2838231" cy="1645920"/>
          </a:xfrm>
        </p:spPr>
        <p:txBody>
          <a:bodyPr lIns="0" tIns="0" rIns="0" bIns="0" anchor="ctr"/>
          <a:lstStyle>
            <a:lvl1pPr marL="0" indent="0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E07EB45-86F8-4B7E-B80F-413B61F06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39408" y="1083616"/>
            <a:ext cx="2838231" cy="1645920"/>
          </a:xfrm>
        </p:spPr>
        <p:txBody>
          <a:bodyPr lIns="0" tIns="0" rIns="0" bIns="0" anchor="ctr"/>
          <a:lstStyle>
            <a:lvl1pPr marL="0" indent="0" algn="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E432386-8EA5-4AD4-BF83-1A3847D5D4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39408" y="2926080"/>
            <a:ext cx="2838231" cy="1645920"/>
          </a:xfrm>
        </p:spPr>
        <p:txBody>
          <a:bodyPr lIns="0" tIns="0" rIns="0" bIns="0" anchor="ctr"/>
          <a:lstStyle>
            <a:lvl1pPr marL="0" indent="0" algn="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322B76E-A710-4C85-816A-763EBC340C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B25290-40F9-4209-9003-C63D03A2B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997499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227661" y="987574"/>
            <a:ext cx="420624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 dirty="0"/>
              <a:t>Paragraph 01 (Raleway Medium 14 pt)</a:t>
            </a:r>
          </a:p>
          <a:p>
            <a:pPr lvl="1"/>
            <a:r>
              <a:rPr lang="nl-NL" dirty="0"/>
              <a:t>Paragraph 02 (Raleway Light 12 pt)</a:t>
            </a:r>
          </a:p>
          <a:p>
            <a:pPr lvl="2"/>
            <a:r>
              <a:rPr lang="nl-NL" dirty="0"/>
              <a:t>Paragraph 03 (Raleway Light 11 pt)</a:t>
            </a:r>
          </a:p>
          <a:p>
            <a:pPr lvl="3"/>
            <a:r>
              <a:rPr lang="en-US" dirty="0"/>
              <a:t>Paragraph 04 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invGray">
          <a:xfrm>
            <a:off x="4598493" y="987574"/>
            <a:ext cx="420624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 dirty="0"/>
              <a:t>Paragraph 01 (Raleway Medium 14 pt)</a:t>
            </a:r>
          </a:p>
          <a:p>
            <a:pPr lvl="1"/>
            <a:r>
              <a:rPr lang="nl-NL" dirty="0"/>
              <a:t>Paragraph 02 (Raleway Light 12 pt)</a:t>
            </a:r>
          </a:p>
          <a:p>
            <a:pPr lvl="2"/>
            <a:r>
              <a:rPr lang="nl-NL" dirty="0"/>
              <a:t>Paragraph 03 (Raleway Light 11 pt)</a:t>
            </a:r>
          </a:p>
          <a:p>
            <a:pPr lvl="3"/>
            <a:r>
              <a:rPr lang="en-US" dirty="0"/>
              <a:t>Paragraph 04 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033311-3EA2-455A-ADC5-5B2A99347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2927240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87ECCD5F-585C-4256-9B5B-49C97CB57375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7233922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B21D74B9-8621-4C24-8533-7BE723A6077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5073164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0084BE70-235A-4A84-BDB3-2A7C9EDFF3D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2865122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gray">
          <a:xfrm>
            <a:off x="706122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25D430-C43C-4729-86E5-DEA9E9E60E43}"/>
              </a:ext>
            </a:extLst>
          </p:cNvPr>
          <p:cNvSpPr>
            <a:spLocks noChangeAspect="1"/>
          </p:cNvSpPr>
          <p:nvPr userDrawn="1"/>
        </p:nvSpPr>
        <p:spPr>
          <a:xfrm>
            <a:off x="704088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D6F98B-7844-403D-B366-D998D999F999}"/>
              </a:ext>
            </a:extLst>
          </p:cNvPr>
          <p:cNvSpPr>
            <a:spLocks noChangeAspect="1"/>
          </p:cNvSpPr>
          <p:nvPr userDrawn="1"/>
        </p:nvSpPr>
        <p:spPr>
          <a:xfrm>
            <a:off x="5074920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2">
                  <a:alpha val="0"/>
                </a:schemeClr>
              </a:gs>
              <a:gs pos="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68B072-953A-47FF-A114-8E7D56DE298E}"/>
              </a:ext>
            </a:extLst>
          </p:cNvPr>
          <p:cNvSpPr>
            <a:spLocks noChangeAspect="1"/>
          </p:cNvSpPr>
          <p:nvPr userDrawn="1"/>
        </p:nvSpPr>
        <p:spPr>
          <a:xfrm>
            <a:off x="7232904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232DF0-A5F7-42CE-A8B7-B50478ADC87D}"/>
              </a:ext>
            </a:extLst>
          </p:cNvPr>
          <p:cNvSpPr>
            <a:spLocks noChangeAspect="1"/>
          </p:cNvSpPr>
          <p:nvPr userDrawn="1"/>
        </p:nvSpPr>
        <p:spPr>
          <a:xfrm>
            <a:off x="2862072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gray">
          <a:xfrm>
            <a:off x="333252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7808F05-407F-4197-BCEF-70999CAED6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33252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D32266-B506-4017-85D4-6D3B7BFD84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2504899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F3D9A09-E93B-484F-B386-63D774A061A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2504899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43D738-DC84-4B6E-8D85-DB400882990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4676546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69CB2B6-4B44-44E8-8312-78C8DCE900D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gray">
          <a:xfrm>
            <a:off x="4676546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6ACF818-5DC5-469C-BD9D-38C2BED2F78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 bwMode="gray">
          <a:xfrm>
            <a:off x="6848192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2343530-9785-4BA5-AB3D-ED1A31D4EC71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gray">
          <a:xfrm>
            <a:off x="6848192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1F4DD1D-EEF5-4369-86E6-771BD1D13B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D72E1CB-4E1D-4323-8C35-68ECA39BC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7193899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878B2F4C-301A-408C-8855-A7AF9EB8E00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7227668" y="3058256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61" name="Picture Placeholder 3">
            <a:extLst>
              <a:ext uri="{FF2B5EF4-FFF2-40B4-BE49-F238E27FC236}">
                <a16:creationId xmlns:a16="http://schemas.microsoft.com/office/drawing/2014/main" id="{77537E8F-8975-4A18-9813-D10B7575127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2884375" y="3058256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62" name="Picture Placeholder 3">
            <a:extLst>
              <a:ext uri="{FF2B5EF4-FFF2-40B4-BE49-F238E27FC236}">
                <a16:creationId xmlns:a16="http://schemas.microsoft.com/office/drawing/2014/main" id="{427954B6-42E4-49AC-A8CC-2B56F6B2430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5056022" y="138771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gray">
          <a:xfrm>
            <a:off x="712728" y="138771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59C02B8-89D8-479B-9609-A61307C54B5F}"/>
              </a:ext>
            </a:extLst>
          </p:cNvPr>
          <p:cNvSpPr>
            <a:spLocks noChangeAspect="1"/>
          </p:cNvSpPr>
          <p:nvPr/>
        </p:nvSpPr>
        <p:spPr bwMode="gray">
          <a:xfrm>
            <a:off x="7223096" y="305825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CFCD3AC-BC13-484A-9DB6-0687ADDFA522}"/>
              </a:ext>
            </a:extLst>
          </p:cNvPr>
          <p:cNvSpPr>
            <a:spLocks noChangeAspect="1"/>
          </p:cNvSpPr>
          <p:nvPr/>
        </p:nvSpPr>
        <p:spPr bwMode="gray">
          <a:xfrm>
            <a:off x="5056632" y="1389888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2">
                  <a:alpha val="0"/>
                </a:schemeClr>
              </a:gs>
              <a:gs pos="0">
                <a:schemeClr val="accent2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0257437-5EEA-4AFD-AFBD-4160FDF4BBC1}"/>
              </a:ext>
            </a:extLst>
          </p:cNvPr>
          <p:cNvSpPr>
            <a:spLocks noChangeAspect="1"/>
          </p:cNvSpPr>
          <p:nvPr/>
        </p:nvSpPr>
        <p:spPr bwMode="gray">
          <a:xfrm>
            <a:off x="2879803" y="305825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ACA83E-D11F-4623-9756-E043FFD2354A}"/>
              </a:ext>
            </a:extLst>
          </p:cNvPr>
          <p:cNvSpPr>
            <a:spLocks noChangeAspect="1"/>
          </p:cNvSpPr>
          <p:nvPr/>
        </p:nvSpPr>
        <p:spPr bwMode="gray">
          <a:xfrm>
            <a:off x="713232" y="1389888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3252" y="2668660"/>
            <a:ext cx="1956816" cy="1901952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7808F05-407F-4197-BCEF-70999CAED6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252" y="1074738"/>
            <a:ext cx="1956816" cy="228600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E1A69AA-BB08-47ED-8A27-3EBD2285D3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4899" y="1074738"/>
            <a:ext cx="1956816" cy="1901952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E568E458-ED09-4594-BF03-6E7B9E5662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76546" y="2668660"/>
            <a:ext cx="1956816" cy="1901952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B164CC54-F8A7-4852-B819-D7C108DCD2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48192" y="1074738"/>
            <a:ext cx="1956816" cy="1901952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1E3A88E7-988D-47C0-8A7F-409F5119B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4899" y="4342012"/>
            <a:ext cx="1956816" cy="228600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FBC6CF9-7E8C-4DC5-9B67-468A5F82C0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76546" y="1074738"/>
            <a:ext cx="1956816" cy="228600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C3C7B8A-741D-49C0-B7FB-F8BF4C55FB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848192" y="4342012"/>
            <a:ext cx="1956816" cy="228600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or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2C8930-4036-4586-BFA3-861A9E0E2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FAFA1CE-A998-44AF-8B12-0922F9C07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4171808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gray">
          <a:xfrm>
            <a:off x="6080096" y="1074738"/>
            <a:ext cx="272491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gray">
          <a:xfrm>
            <a:off x="320675" y="1074738"/>
            <a:ext cx="272491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gray">
          <a:xfrm>
            <a:off x="3200386" y="1074738"/>
            <a:ext cx="272491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20675" y="1074738"/>
            <a:ext cx="2724912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200386" y="1074738"/>
            <a:ext cx="2724912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080096" y="1074738"/>
            <a:ext cx="2724912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723292"/>
            <a:ext cx="2724912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200386" y="1723292"/>
            <a:ext cx="2724912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4016478-8F60-49D5-810D-2850AB8FF9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80096" y="1723292"/>
            <a:ext cx="2724912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BB1B28-3BC0-47DF-AF0B-C9C6A2AAE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745702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gray">
          <a:xfrm>
            <a:off x="320675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gray">
          <a:xfrm>
            <a:off x="2472130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gray">
          <a:xfrm>
            <a:off x="4623585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882BC4-5797-4DD0-AB8A-F46290A4A2A0}"/>
              </a:ext>
            </a:extLst>
          </p:cNvPr>
          <p:cNvSpPr/>
          <p:nvPr userDrawn="1"/>
        </p:nvSpPr>
        <p:spPr bwMode="gray">
          <a:xfrm>
            <a:off x="6775040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20675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472130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623585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75040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472130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B5558D-85E7-455F-8197-2348C0C6BD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623585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0E329C1-D403-47DC-9799-C5143A3083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775040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8789BFB-76BE-48A3-ADBF-D123AAD45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8056944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gray">
          <a:xfrm>
            <a:off x="320675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20675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gray">
          <a:xfrm>
            <a:off x="3758169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gray">
          <a:xfrm>
            <a:off x="2039422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882BC4-5797-4DD0-AB8A-F46290A4A2A0}"/>
              </a:ext>
            </a:extLst>
          </p:cNvPr>
          <p:cNvSpPr/>
          <p:nvPr userDrawn="1"/>
        </p:nvSpPr>
        <p:spPr bwMode="gray">
          <a:xfrm>
            <a:off x="7195664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A430DB-9AC6-4124-9F1D-3E09ED198280}"/>
              </a:ext>
            </a:extLst>
          </p:cNvPr>
          <p:cNvSpPr/>
          <p:nvPr userDrawn="1"/>
        </p:nvSpPr>
        <p:spPr bwMode="gray">
          <a:xfrm>
            <a:off x="5476916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039422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58169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476916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348901D-A737-400F-9AEA-C80A374355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195664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039422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B5558D-85E7-455F-8197-2348C0C6BD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758169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55A2A1D-3F56-4503-9059-B511BC3141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5476916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E545EB7-8306-4D99-9657-FBCB23C09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195664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0C0B062-FE04-48D4-AEE7-DCEDF4976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721813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126CDE0-1019-4C6A-A885-33A29BC441DE}"/>
              </a:ext>
            </a:extLst>
          </p:cNvPr>
          <p:cNvSpPr>
            <a:spLocks/>
          </p:cNvSpPr>
          <p:nvPr userDrawn="1"/>
        </p:nvSpPr>
        <p:spPr bwMode="gray">
          <a:xfrm>
            <a:off x="2423690" y="3544641"/>
            <a:ext cx="6381317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8DC1592-6D6A-44FC-BEE8-54ACFA33F527}"/>
              </a:ext>
            </a:extLst>
          </p:cNvPr>
          <p:cNvSpPr>
            <a:spLocks/>
          </p:cNvSpPr>
          <p:nvPr userDrawn="1"/>
        </p:nvSpPr>
        <p:spPr bwMode="gray">
          <a:xfrm>
            <a:off x="3329212" y="2890144"/>
            <a:ext cx="5475795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055CC8A-A8C2-4330-804C-8514561E0CC7}"/>
              </a:ext>
            </a:extLst>
          </p:cNvPr>
          <p:cNvSpPr>
            <a:spLocks/>
          </p:cNvSpPr>
          <p:nvPr userDrawn="1"/>
        </p:nvSpPr>
        <p:spPr bwMode="gray">
          <a:xfrm>
            <a:off x="4261367" y="2235647"/>
            <a:ext cx="4543640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76F0322-7273-4B4B-827B-1CFB479D1C12}"/>
              </a:ext>
            </a:extLst>
          </p:cNvPr>
          <p:cNvSpPr>
            <a:spLocks/>
          </p:cNvSpPr>
          <p:nvPr userDrawn="1"/>
        </p:nvSpPr>
        <p:spPr bwMode="gray">
          <a:xfrm>
            <a:off x="5178844" y="1581150"/>
            <a:ext cx="3626163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423690" y="3544641"/>
            <a:ext cx="6381317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29212" y="2890144"/>
            <a:ext cx="5475795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61367" y="2235647"/>
            <a:ext cx="4543640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348901D-A737-400F-9AEA-C80A374355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178844" y="1581150"/>
            <a:ext cx="3626163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E24CE73-EE80-44BF-BEE2-FD200652961F}"/>
              </a:ext>
            </a:extLst>
          </p:cNvPr>
          <p:cNvSpPr>
            <a:spLocks/>
          </p:cNvSpPr>
          <p:nvPr userDrawn="1"/>
        </p:nvSpPr>
        <p:spPr bwMode="gray">
          <a:xfrm>
            <a:off x="1500412" y="4199137"/>
            <a:ext cx="7304595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500412" y="4199137"/>
            <a:ext cx="7304595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C0A67C-066C-49DC-8DF6-DAA330603A48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23850" y="3648456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1">
                  <a:alpha val="30000"/>
                </a:schemeClr>
              </a:gs>
              <a:gs pos="10000">
                <a:schemeClr val="accent1"/>
              </a:gs>
              <a:gs pos="79000">
                <a:schemeClr val="accent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A438331-C85F-48AF-A24C-E2C430632BA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990977" y="1067595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alpha val="30000"/>
                </a:schemeClr>
              </a:gs>
              <a:gs pos="10000">
                <a:schemeClr val="accent5"/>
              </a:gs>
              <a:gs pos="79000">
                <a:schemeClr val="accent5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ED2A66-82D5-4890-B5B8-CCEB31BA74E9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074196" y="1712810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3">
                  <a:alpha val="30000"/>
                </a:schemeClr>
              </a:gs>
              <a:gs pos="10000">
                <a:schemeClr val="accent3"/>
              </a:gs>
              <a:gs pos="79000">
                <a:schemeClr val="accent3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5863E1-0514-4EDC-A051-23EF69D0327D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2157414" y="2358025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2">
                  <a:alpha val="30000"/>
                </a:schemeClr>
              </a:gs>
              <a:gs pos="10000">
                <a:schemeClr val="accent2"/>
              </a:gs>
              <a:gs pos="79000">
                <a:schemeClr val="accent2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FF42376-58D1-4153-ADFE-E0F2635F3518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240632" y="3003240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4">
                  <a:alpha val="30000"/>
                </a:schemeClr>
              </a:gs>
              <a:gs pos="10000">
                <a:schemeClr val="accent4"/>
              </a:gs>
              <a:gs pos="79000">
                <a:schemeClr val="accent4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A553ED2-1D0F-4A21-AC19-AD21E2B808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13487" y="3925562"/>
            <a:ext cx="144270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2DF333ED-9AC6-4BF6-B310-813AD8D5D37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613373" y="3243391"/>
            <a:ext cx="168316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209A6F68-8C0A-41BD-AC98-FC9BDC36C3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547051" y="2635131"/>
            <a:ext cx="168316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F393371-8C00-4B19-BB4B-D34D077027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63833" y="1989916"/>
            <a:ext cx="173124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792273FE-E1E9-4FF4-AD6F-174466E8E3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380614" y="1344701"/>
            <a:ext cx="169918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B783925-70C1-430D-ADB8-4E463F65F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926860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6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FAC3D9-3CB7-44BC-8BD3-ED8D16B9C396}"/>
              </a:ext>
            </a:extLst>
          </p:cNvPr>
          <p:cNvSpPr/>
          <p:nvPr userDrawn="1"/>
        </p:nvSpPr>
        <p:spPr bwMode="gray">
          <a:xfrm>
            <a:off x="320675" y="1074738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B0CDC1D-F65F-4E0F-A42A-B1115FC45140}"/>
              </a:ext>
            </a:extLst>
          </p:cNvPr>
          <p:cNvSpPr/>
          <p:nvPr userDrawn="1"/>
        </p:nvSpPr>
        <p:spPr bwMode="gray">
          <a:xfrm>
            <a:off x="6061808" y="1074738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550A7E0-AA27-4593-906F-628101D0865C}"/>
              </a:ext>
            </a:extLst>
          </p:cNvPr>
          <p:cNvSpPr/>
          <p:nvPr userDrawn="1"/>
        </p:nvSpPr>
        <p:spPr bwMode="gray">
          <a:xfrm>
            <a:off x="3191242" y="1074738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9F561A-3D04-4AD1-B624-3E5304B57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20675" y="1074738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B8813ED6-0387-4311-86DE-6EE0C77DE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191241" y="1074738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B248BA4-415C-4ED3-98C5-1C2FF0B2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061808" y="1074738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529863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191241" y="1529863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61808" y="1529863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39D8311-5867-4392-930D-CDDC27F9CC03}"/>
              </a:ext>
            </a:extLst>
          </p:cNvPr>
          <p:cNvSpPr/>
          <p:nvPr userDrawn="1"/>
        </p:nvSpPr>
        <p:spPr bwMode="gray">
          <a:xfrm>
            <a:off x="320675" y="2863795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41A6125-46B5-4F19-95FE-773C0281ADE4}"/>
              </a:ext>
            </a:extLst>
          </p:cNvPr>
          <p:cNvSpPr/>
          <p:nvPr userDrawn="1"/>
        </p:nvSpPr>
        <p:spPr bwMode="gray">
          <a:xfrm>
            <a:off x="6061808" y="2863795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1A3F742-8DE5-4547-B40F-23DB2591AE39}"/>
              </a:ext>
            </a:extLst>
          </p:cNvPr>
          <p:cNvSpPr/>
          <p:nvPr userDrawn="1"/>
        </p:nvSpPr>
        <p:spPr bwMode="gray">
          <a:xfrm>
            <a:off x="3191242" y="2863795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E4F73AE4-3ACA-46DF-A2F8-51C9D276C6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20675" y="2863795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C9D745B1-AB1E-4086-9CC3-3D525FF05E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191241" y="2863795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33140BFA-0167-4E3B-9ACB-DF7E0D61B0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61808" y="2863795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20675" y="3310128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191241" y="3310128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0621D659-92B1-4C6E-BA9E-340B7DE5A1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61808" y="3310128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B157FDF-68B0-460A-9BD8-8A2FDB3D4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046504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9F561A-3D04-4AD1-B624-3E5304B57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20675" y="1074738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B8813ED6-0387-4311-86DE-6EE0C77DE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191241" y="1074738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B248BA4-415C-4ED3-98C5-1C2FF0B2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061808" y="1074738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600198"/>
            <a:ext cx="2743200" cy="2971800"/>
          </a:xfrm>
        </p:spPr>
        <p:txBody>
          <a:bodyPr lIns="0" tIns="0" rIns="0" bIns="0" anchor="t" anchorCtr="0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191241" y="1600198"/>
            <a:ext cx="2743200" cy="2971800"/>
          </a:xfrm>
        </p:spPr>
        <p:txBody>
          <a:bodyPr lIns="0" tIns="0" rIns="0" bIns="0" anchor="t" anchorCtr="0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61808" y="1600198"/>
            <a:ext cx="2743200" cy="2971800"/>
          </a:xfrm>
        </p:spPr>
        <p:txBody>
          <a:bodyPr lIns="0" tIns="0" rIns="0" bIns="0" anchor="t" anchorCtr="0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65112B-F066-4167-AA5D-CEB0B5B9A4A3}"/>
              </a:ext>
            </a:extLst>
          </p:cNvPr>
          <p:cNvCxnSpPr/>
          <p:nvPr userDrawn="1"/>
        </p:nvCxnSpPr>
        <p:spPr bwMode="gray">
          <a:xfrm>
            <a:off x="320675" y="1529492"/>
            <a:ext cx="27431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D21243-3478-49BC-8C0E-62AF89B2F788}"/>
              </a:ext>
            </a:extLst>
          </p:cNvPr>
          <p:cNvCxnSpPr/>
          <p:nvPr userDrawn="1"/>
        </p:nvCxnSpPr>
        <p:spPr bwMode="gray">
          <a:xfrm>
            <a:off x="3191241" y="1529492"/>
            <a:ext cx="27431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C89826-6E78-4C61-BAD8-BA75866F53A0}"/>
              </a:ext>
            </a:extLst>
          </p:cNvPr>
          <p:cNvCxnSpPr/>
          <p:nvPr userDrawn="1"/>
        </p:nvCxnSpPr>
        <p:spPr bwMode="gray">
          <a:xfrm>
            <a:off x="6061808" y="1529492"/>
            <a:ext cx="27431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3F280C-63BC-4C0A-A135-19754014C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2770814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4FA160-A88D-4C57-9737-BA9733A36AAD}"/>
              </a:ext>
            </a:extLst>
          </p:cNvPr>
          <p:cNvSpPr/>
          <p:nvPr userDrawn="1"/>
        </p:nvSpPr>
        <p:spPr bwMode="gray">
          <a:xfrm>
            <a:off x="315058" y="1074738"/>
            <a:ext cx="2148840" cy="349726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endParaRPr lang="en-IN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15058" y="1074738"/>
            <a:ext cx="2146788" cy="3493008"/>
          </a:xfrm>
        </p:spPr>
        <p:txBody>
          <a:bodyPr lIns="91440" tIns="45720" rIns="91440" bIns="45720" anchor="t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691245" y="1074738"/>
            <a:ext cx="6113763" cy="3493008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AC6861-FE46-4E82-8929-D9D3EFA45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87092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6FE8433-B5FB-4B9E-8DE1-B8B78B4C6F9E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995400" y="0"/>
            <a:ext cx="5148600" cy="4586514"/>
          </a:xfrm>
          <a:custGeom>
            <a:avLst/>
            <a:gdLst>
              <a:gd name="connsiteX0" fmla="*/ 226716 w 5148600"/>
              <a:gd name="connsiteY0" fmla="*/ 0 h 4586514"/>
              <a:gd name="connsiteX1" fmla="*/ 5148600 w 5148600"/>
              <a:gd name="connsiteY1" fmla="*/ 0 h 4586514"/>
              <a:gd name="connsiteX2" fmla="*/ 5148600 w 5148600"/>
              <a:gd name="connsiteY2" fmla="*/ 4081005 h 4586514"/>
              <a:gd name="connsiteX3" fmla="*/ 4987528 w 5148600"/>
              <a:gd name="connsiteY3" fmla="*/ 4178859 h 4586514"/>
              <a:gd name="connsiteX4" fmla="*/ 3377575 w 5148600"/>
              <a:gd name="connsiteY4" fmla="*/ 4586514 h 4586514"/>
              <a:gd name="connsiteX5" fmla="*/ 0 w 5148600"/>
              <a:gd name="connsiteY5" fmla="*/ 1208939 h 4586514"/>
              <a:gd name="connsiteX6" fmla="*/ 151849 w 5148600"/>
              <a:gd name="connsiteY6" fmla="*/ 204552 h 45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8600" h="4586514">
                <a:moveTo>
                  <a:pt x="226716" y="0"/>
                </a:moveTo>
                <a:lnTo>
                  <a:pt x="5148600" y="0"/>
                </a:lnTo>
                <a:lnTo>
                  <a:pt x="5148600" y="4081005"/>
                </a:lnTo>
                <a:lnTo>
                  <a:pt x="4987528" y="4178859"/>
                </a:lnTo>
                <a:cubicBezTo>
                  <a:pt x="4508948" y="4438839"/>
                  <a:pt x="3960508" y="4586514"/>
                  <a:pt x="3377575" y="4586514"/>
                </a:cubicBezTo>
                <a:cubicBezTo>
                  <a:pt x="1512192" y="4586514"/>
                  <a:pt x="0" y="3074322"/>
                  <a:pt x="0" y="1208939"/>
                </a:cubicBezTo>
                <a:cubicBezTo>
                  <a:pt x="0" y="859180"/>
                  <a:pt x="53163" y="521837"/>
                  <a:pt x="151849" y="204552"/>
                </a:cubicBezTo>
                <a:close/>
              </a:path>
            </a:pathLst>
          </a:custGeom>
          <a:gradFill flip="none" rotWithShape="1">
            <a:gsLst>
              <a:gs pos="49000">
                <a:schemeClr val="accent1">
                  <a:alpha val="30000"/>
                </a:schemeClr>
              </a:gs>
              <a:gs pos="10000">
                <a:schemeClr val="accent1"/>
              </a:gs>
              <a:gs pos="79000">
                <a:schemeClr val="accent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074738"/>
            <a:ext cx="4389120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853355" y="1074736"/>
            <a:ext cx="3951653" cy="3493008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Key highlight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9EEBA3-B1D2-4FBF-A94A-D3A09FA34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436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227661" y="987574"/>
            <a:ext cx="27432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 dirty="0"/>
              <a:t>Paragraph 01 </a:t>
            </a:r>
            <a:br>
              <a:rPr lang="nl-NL" dirty="0"/>
            </a:br>
            <a:r>
              <a:rPr lang="nl-NL" dirty="0"/>
              <a:t>(Raleway Medium 14 pt)</a:t>
            </a:r>
          </a:p>
          <a:p>
            <a:pPr lvl="1"/>
            <a:r>
              <a:rPr lang="nl-NL" dirty="0"/>
              <a:t>Paragraph 02 </a:t>
            </a:r>
            <a:br>
              <a:rPr lang="nl-NL" dirty="0"/>
            </a:br>
            <a:r>
              <a:rPr lang="nl-NL" dirty="0"/>
              <a:t>(Raleway Light 12 pt)</a:t>
            </a:r>
          </a:p>
          <a:p>
            <a:pPr lvl="2"/>
            <a:r>
              <a:rPr lang="nl-NL" dirty="0"/>
              <a:t>Paragraph 03 </a:t>
            </a:r>
            <a:br>
              <a:rPr lang="nl-NL" dirty="0"/>
            </a:br>
            <a:r>
              <a:rPr lang="nl-NL" dirty="0"/>
              <a:t>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Paragraph 04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invGray">
          <a:xfrm>
            <a:off x="3155450" y="987574"/>
            <a:ext cx="27432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 dirty="0"/>
              <a:t>Paragraph 01 </a:t>
            </a:r>
            <a:br>
              <a:rPr lang="nl-NL" dirty="0"/>
            </a:br>
            <a:r>
              <a:rPr lang="nl-NL" dirty="0"/>
              <a:t>(Raleway Medium 14 pt)</a:t>
            </a:r>
          </a:p>
          <a:p>
            <a:pPr lvl="1"/>
            <a:r>
              <a:rPr lang="nl-NL" dirty="0"/>
              <a:t>Paragraph 02 </a:t>
            </a:r>
            <a:br>
              <a:rPr lang="nl-NL" dirty="0"/>
            </a:br>
            <a:r>
              <a:rPr lang="nl-NL" dirty="0"/>
              <a:t>(Raleway Light 12 pt)</a:t>
            </a:r>
          </a:p>
          <a:p>
            <a:pPr lvl="2"/>
            <a:r>
              <a:rPr lang="nl-NL" dirty="0"/>
              <a:t>Paragraph 03 </a:t>
            </a:r>
            <a:br>
              <a:rPr lang="nl-NL" dirty="0"/>
            </a:br>
            <a:r>
              <a:rPr lang="nl-NL" dirty="0"/>
              <a:t>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Paragraph 04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9EAFC4-2931-4078-BD56-0615F35AC039}"/>
              </a:ext>
            </a:extLst>
          </p:cNvPr>
          <p:cNvSpPr>
            <a:spLocks noGrp="1"/>
          </p:cNvSpPr>
          <p:nvPr>
            <p:ph idx="12" hasCustomPrompt="1"/>
          </p:nvPr>
        </p:nvSpPr>
        <p:spPr bwMode="invGray">
          <a:xfrm>
            <a:off x="6061533" y="987574"/>
            <a:ext cx="27432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 dirty="0"/>
              <a:t>Paragraph 01 </a:t>
            </a:r>
            <a:br>
              <a:rPr lang="nl-NL" dirty="0"/>
            </a:br>
            <a:r>
              <a:rPr lang="nl-NL" dirty="0"/>
              <a:t>(Raleway Medium 14 pt)</a:t>
            </a:r>
          </a:p>
          <a:p>
            <a:pPr lvl="1"/>
            <a:r>
              <a:rPr lang="nl-NL" dirty="0"/>
              <a:t>Paragraph 02 </a:t>
            </a:r>
            <a:br>
              <a:rPr lang="nl-NL" dirty="0"/>
            </a:br>
            <a:r>
              <a:rPr lang="nl-NL" dirty="0"/>
              <a:t>(Raleway Light 12 pt)</a:t>
            </a:r>
          </a:p>
          <a:p>
            <a:pPr lvl="2"/>
            <a:r>
              <a:rPr lang="nl-NL" dirty="0"/>
              <a:t>Paragraph 03 </a:t>
            </a:r>
            <a:br>
              <a:rPr lang="nl-NL" dirty="0"/>
            </a:br>
            <a:r>
              <a:rPr lang="nl-NL" dirty="0"/>
              <a:t>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Paragraph 04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56BDA-97F4-488A-9616-412A550DD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9080211-5C81-4EF6-8A99-584EB4FC6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FE7FEE-1BEE-4F28-96AB-A89EDC421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0919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490417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829904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E64FA6-F473-4A30-B276-B4630E307355}"/>
              </a:ext>
            </a:extLst>
          </p:cNvPr>
          <p:cNvCxnSpPr/>
          <p:nvPr userDrawn="1"/>
        </p:nvCxnSpPr>
        <p:spPr bwMode="gray">
          <a:xfrm>
            <a:off x="2393098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0BBC1D-6A56-4B4D-9FCC-B5FD2DA8FE0A}"/>
              </a:ext>
            </a:extLst>
          </p:cNvPr>
          <p:cNvCxnSpPr/>
          <p:nvPr userDrawn="1"/>
        </p:nvCxnSpPr>
        <p:spPr bwMode="gray">
          <a:xfrm>
            <a:off x="4562840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C3338C-CABF-4D14-8545-BBD18F911B01}"/>
              </a:ext>
            </a:extLst>
          </p:cNvPr>
          <p:cNvCxnSpPr/>
          <p:nvPr userDrawn="1"/>
        </p:nvCxnSpPr>
        <p:spPr bwMode="gray">
          <a:xfrm>
            <a:off x="6732583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5656678E-EDE5-4D8F-A429-5F02485F11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660159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5F5C83-7AFF-464D-8B3A-6AD4300D3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1357195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EF578A6-0CF5-4E17-910B-7C67E58AB278}"/>
              </a:ext>
            </a:extLst>
          </p:cNvPr>
          <p:cNvSpPr/>
          <p:nvPr userDrawn="1"/>
        </p:nvSpPr>
        <p:spPr bwMode="gray">
          <a:xfrm>
            <a:off x="332728" y="1120458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A69D49-88CA-4168-827B-076392BB2441}"/>
              </a:ext>
            </a:extLst>
          </p:cNvPr>
          <p:cNvSpPr/>
          <p:nvPr userDrawn="1"/>
        </p:nvSpPr>
        <p:spPr bwMode="gray">
          <a:xfrm>
            <a:off x="332728" y="2363529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008EED8-CF13-4BA3-9ABC-B01B8D81F6D5}"/>
              </a:ext>
            </a:extLst>
          </p:cNvPr>
          <p:cNvSpPr/>
          <p:nvPr userDrawn="1"/>
        </p:nvSpPr>
        <p:spPr bwMode="gray">
          <a:xfrm>
            <a:off x="332728" y="3606600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02125" y="1074738"/>
            <a:ext cx="7406640" cy="1005840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402125" y="2317809"/>
            <a:ext cx="7406640" cy="1005840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402125" y="3560880"/>
            <a:ext cx="7406640" cy="1005840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80B1E3F-4EBE-460F-9AB0-4C8CFFE5BED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704969" y="1362215"/>
            <a:ext cx="169918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701CB5E-364C-4C21-BFA4-7310E2F21E1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91343" y="2605286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661BFBD-5CAA-4C36-A3D0-3A86A9BCFC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91343" y="3848357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5F18486-3F75-4A98-9FDA-AA515077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810576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ECA5578-48F8-48F0-B63A-6207C42776B7}"/>
              </a:ext>
            </a:extLst>
          </p:cNvPr>
          <p:cNvSpPr/>
          <p:nvPr userDrawn="1"/>
        </p:nvSpPr>
        <p:spPr bwMode="gray">
          <a:xfrm>
            <a:off x="332728" y="282057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7ECD16-5800-4004-A2E1-80FD33B55E31}"/>
              </a:ext>
            </a:extLst>
          </p:cNvPr>
          <p:cNvSpPr/>
          <p:nvPr userDrawn="1"/>
        </p:nvSpPr>
        <p:spPr bwMode="gray">
          <a:xfrm>
            <a:off x="4656154" y="282057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6CDADF-D8FC-4F51-804A-F053CD8807F3}"/>
              </a:ext>
            </a:extLst>
          </p:cNvPr>
          <p:cNvSpPr/>
          <p:nvPr userDrawn="1"/>
        </p:nvSpPr>
        <p:spPr bwMode="gray">
          <a:xfrm>
            <a:off x="4656154" y="9692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77E065-72E5-4934-9A50-2319553E0BD6}"/>
              </a:ext>
            </a:extLst>
          </p:cNvPr>
          <p:cNvSpPr/>
          <p:nvPr userDrawn="1"/>
        </p:nvSpPr>
        <p:spPr bwMode="gray">
          <a:xfrm>
            <a:off x="332728" y="9692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49373" y="1162658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5692529" y="1162658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349373" y="3014000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5692529" y="3014000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D219C71-7DFD-48A6-947F-3615F84EA79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704969" y="1210991"/>
            <a:ext cx="169918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FEC8A96-BE1D-46F4-B8D3-62353455082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91343" y="3062331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D18C644-4CF1-429A-9B90-F7ED19A34A9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14769" y="1210991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7BF248C-7C12-48A0-9663-31D29549B2F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5012365" y="3062331"/>
            <a:ext cx="201979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75A49CE-54D0-4F52-A6BE-BA065D59A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3447685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8B69CA36-CE59-4393-97E4-CD163469E8A7}"/>
              </a:ext>
            </a:extLst>
          </p:cNvPr>
          <p:cNvSpPr/>
          <p:nvPr userDrawn="1"/>
        </p:nvSpPr>
        <p:spPr bwMode="gray">
          <a:xfrm>
            <a:off x="332728" y="1984877"/>
            <a:ext cx="779099" cy="7790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A51914-D29A-48D3-A5EB-AB68A7A3F9D9}"/>
              </a:ext>
            </a:extLst>
          </p:cNvPr>
          <p:cNvSpPr/>
          <p:nvPr userDrawn="1"/>
        </p:nvSpPr>
        <p:spPr bwMode="gray">
          <a:xfrm>
            <a:off x="332728" y="3792901"/>
            <a:ext cx="779099" cy="7790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4D19F3C-CD6E-4A54-9827-D89932A9E806}"/>
              </a:ext>
            </a:extLst>
          </p:cNvPr>
          <p:cNvSpPr/>
          <p:nvPr userDrawn="1"/>
        </p:nvSpPr>
        <p:spPr bwMode="gray">
          <a:xfrm>
            <a:off x="332728" y="2888889"/>
            <a:ext cx="779099" cy="7790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C88163-9478-4FC6-9CAA-991EE3808E7B}"/>
              </a:ext>
            </a:extLst>
          </p:cNvPr>
          <p:cNvSpPr/>
          <p:nvPr userDrawn="1"/>
        </p:nvSpPr>
        <p:spPr bwMode="gray">
          <a:xfrm>
            <a:off x="332728" y="1077802"/>
            <a:ext cx="779099" cy="779099"/>
          </a:xfrm>
          <a:prstGeom prst="ellipse">
            <a:avLst/>
          </a:prstGeom>
          <a:gradFill flip="none" rotWithShape="1">
            <a:gsLst>
              <a:gs pos="400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5D7A6A0-17BF-4668-B1DB-1152BB7616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37318" y="1251908"/>
            <a:ext cx="169918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EC47592-CDD0-4868-BD9F-72EDB7CC83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23692" y="2158983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C7B62DC-86F4-4502-9466-F3A722AEC6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23692" y="3062995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27B0307-EDD1-461D-87F5-849AAABA7B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621288" y="3967007"/>
            <a:ext cx="201979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1F762FAA-9C21-4066-9192-FC1DE4FEAB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66092" y="1078731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2EFFB73-47C6-4A28-BD0B-C885575AE1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266092" y="1984074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03CF380-C024-4E2C-8056-0E78DD8C93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266092" y="2889417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3462861-EF4E-4EFC-8601-5C62CE30AB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266092" y="3793830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9C6B76-6153-40AE-A9DB-7E4510D2B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965113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63FB3A0-AAAC-4191-B457-22FBE9D6EC4E}"/>
              </a:ext>
            </a:extLst>
          </p:cNvPr>
          <p:cNvSpPr txBox="1"/>
          <p:nvPr userDrawn="1"/>
        </p:nvSpPr>
        <p:spPr bwMode="gray">
          <a:xfrm>
            <a:off x="323851" y="1080468"/>
            <a:ext cx="4160520" cy="54864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</p:spPr>
        <p:txBody>
          <a:bodyPr wrap="none" lIns="0" tIns="91440" rIns="0" bIns="0" rtlCol="0" anchor="t" anchorCtr="0">
            <a:noAutofit/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644FCC-2D7D-4A92-A351-05D1EECE4B58}"/>
              </a:ext>
            </a:extLst>
          </p:cNvPr>
          <p:cNvSpPr txBox="1"/>
          <p:nvPr userDrawn="1"/>
        </p:nvSpPr>
        <p:spPr bwMode="gray">
          <a:xfrm>
            <a:off x="4644488" y="1080468"/>
            <a:ext cx="4160520" cy="54864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</p:spPr>
        <p:txBody>
          <a:bodyPr wrap="none" lIns="0" tIns="91440" rIns="0" bIns="0" rtlCol="0" anchor="t" anchorCtr="0">
            <a:noAutofit/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ED1562F-7727-42AD-B83F-B500F206D1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644488" y="1080468"/>
            <a:ext cx="4160520" cy="548640"/>
          </a:xfrm>
        </p:spPr>
        <p:txBody>
          <a:bodyPr lIns="91440" tIns="45720" rIns="91440" bIns="45720"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AD75614-E53F-4AA5-8BD7-EF0EB52F42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23851" y="1080468"/>
            <a:ext cx="4160520" cy="548640"/>
          </a:xfrm>
        </p:spPr>
        <p:txBody>
          <a:bodyPr lIns="91440" tIns="45720" rIns="91440" bIns="45720"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714501"/>
            <a:ext cx="4160520" cy="285292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644488" y="1714501"/>
            <a:ext cx="4160520" cy="285292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04526C-3D0D-43F2-A4E3-F96845527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4582177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2926B3-0432-465B-B08E-8EBDD7F5CD8C}"/>
              </a:ext>
            </a:extLst>
          </p:cNvPr>
          <p:cNvSpPr/>
          <p:nvPr userDrawn="1"/>
        </p:nvSpPr>
        <p:spPr bwMode="gray">
          <a:xfrm>
            <a:off x="332728" y="1074383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01C190-F20E-4DD7-928E-DBC8A845999E}"/>
              </a:ext>
            </a:extLst>
          </p:cNvPr>
          <p:cNvSpPr/>
          <p:nvPr userDrawn="1"/>
        </p:nvSpPr>
        <p:spPr bwMode="gray">
          <a:xfrm>
            <a:off x="4659329" y="1074738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3E71761-1385-4F8B-99E0-968B9C3EC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02129" y="1652954"/>
            <a:ext cx="3072384" cy="2919046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B78D1D2F-1CF6-41FD-9735-9990D3D902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1402129" y="1074737"/>
            <a:ext cx="3072384" cy="507877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5C714B7-D051-4A10-9F71-625D90671E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5731216" y="1652954"/>
            <a:ext cx="3072384" cy="2919046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E246567-4A4A-470F-B439-18388B24BB9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5731216" y="1074737"/>
            <a:ext cx="3072384" cy="507877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1431687D-F746-4CC0-A749-0A90B9472E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40047" y="1439250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20883FF7-9702-4473-8FF2-A940DC42E30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4966648" y="1439605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F8796A-5250-4A28-8332-AB5EE1388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2648780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3 Titles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A39B7-A27E-460A-A6B5-9655C6FFF37E}"/>
              </a:ext>
            </a:extLst>
          </p:cNvPr>
          <p:cNvSpPr/>
          <p:nvPr userDrawn="1"/>
        </p:nvSpPr>
        <p:spPr bwMode="gray">
          <a:xfrm>
            <a:off x="323850" y="1472667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C3F0C6-F095-4B53-B6C1-F06866F554AC}"/>
              </a:ext>
            </a:extLst>
          </p:cNvPr>
          <p:cNvSpPr/>
          <p:nvPr userDrawn="1"/>
        </p:nvSpPr>
        <p:spPr bwMode="gray">
          <a:xfrm>
            <a:off x="323850" y="25651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82D622-AAA7-4A97-BDC5-77F70D964AD9}"/>
              </a:ext>
            </a:extLst>
          </p:cNvPr>
          <p:cNvSpPr/>
          <p:nvPr userDrawn="1"/>
        </p:nvSpPr>
        <p:spPr bwMode="gray">
          <a:xfrm>
            <a:off x="323850" y="3657600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928ED84-7A49-4862-BEAE-26655C61FF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31169" y="1837534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D86F44B-927D-45F9-B0F8-1297119144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1169" y="2930001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D4CCDE1-9A12-4E71-91A0-C086E94A12C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31169" y="4022467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CFD6443-4873-4FD2-A44B-75D2F65DFE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380392" y="1080468"/>
            <a:ext cx="3108960" cy="457200"/>
          </a:xfrm>
        </p:spPr>
        <p:txBody>
          <a:bodyPr lIns="0" tIns="0" rIns="0" bIns="0" anchor="t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6465BC5F-0FDA-4FAF-B829-BE36F8384D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7216" y="1617784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72B57244-34E1-4D4E-BC3F-DA97EE6A0C7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377216" y="2633297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A9BD519-8AC3-4B0A-A46D-CA604EED86F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377216" y="3648810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53C653F-6252-473E-B62E-C6A5150C1DFA}"/>
              </a:ext>
            </a:extLst>
          </p:cNvPr>
          <p:cNvSpPr/>
          <p:nvPr userDrawn="1"/>
        </p:nvSpPr>
        <p:spPr bwMode="gray">
          <a:xfrm>
            <a:off x="4639506" y="1472667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D69C3EE-16E1-49C9-8B87-2E9502AEBCC8}"/>
              </a:ext>
            </a:extLst>
          </p:cNvPr>
          <p:cNvSpPr/>
          <p:nvPr userDrawn="1"/>
        </p:nvSpPr>
        <p:spPr bwMode="gray">
          <a:xfrm>
            <a:off x="4639506" y="25651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7241A9D-9908-43FA-8421-ED87D89C5FB8}"/>
              </a:ext>
            </a:extLst>
          </p:cNvPr>
          <p:cNvSpPr/>
          <p:nvPr userDrawn="1"/>
        </p:nvSpPr>
        <p:spPr bwMode="gray">
          <a:xfrm>
            <a:off x="4639506" y="3657600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097B0B3E-3C6C-4A63-86FE-2CD17083A07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946825" y="1837534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B401FB5F-38F7-49F3-9FC5-121C5D58D57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946825" y="2930001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2A463556-916F-4946-B18E-76F98E8B74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946825" y="4022467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550C26B-0501-4388-9887-63FDE0D22C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5696048" y="1080468"/>
            <a:ext cx="3108960" cy="457200"/>
          </a:xfrm>
        </p:spPr>
        <p:txBody>
          <a:bodyPr lIns="0" tIns="0" rIns="0" bIns="0" anchor="t"/>
          <a:lstStyle>
            <a:lvl1pPr marL="0" indent="0" algn="l">
              <a:buNone/>
              <a:defRPr sz="1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521E56C-E85D-4D25-AEEA-02E586184A7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692872" y="1617784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C955E9A9-80A2-4F02-B594-AADA02FE06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692872" y="2633297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C1F76ED5-4BF3-46CC-A650-BC77DB1708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5692872" y="3648810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DBDE245-3E15-4583-A7E6-67B4499C9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2058953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tles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>
            <a:extLst>
              <a:ext uri="{FF2B5EF4-FFF2-40B4-BE49-F238E27FC236}">
                <a16:creationId xmlns:a16="http://schemas.microsoft.com/office/drawing/2014/main" id="{D647EE49-82E3-4DA9-BA5D-DF952F6318D3}"/>
              </a:ext>
            </a:extLst>
          </p:cNvPr>
          <p:cNvSpPr/>
          <p:nvPr userDrawn="1"/>
        </p:nvSpPr>
        <p:spPr bwMode="gray">
          <a:xfrm>
            <a:off x="3717528" y="1986368"/>
            <a:ext cx="1686758" cy="1686758"/>
          </a:xfrm>
          <a:prstGeom prst="diamond">
            <a:avLst/>
          </a:prstGeom>
          <a:noFill/>
          <a:ln w="19050"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259ADB-D31C-4678-B56E-8C1A040D3936}"/>
              </a:ext>
            </a:extLst>
          </p:cNvPr>
          <p:cNvSpPr/>
          <p:nvPr userDrawn="1"/>
        </p:nvSpPr>
        <p:spPr bwMode="gray">
          <a:xfrm rot="5400000">
            <a:off x="4544847" y="2807727"/>
            <a:ext cx="1068720" cy="1068720"/>
          </a:xfrm>
          <a:prstGeom prst="ellipse">
            <a:avLst/>
          </a:prstGeom>
          <a:gradFill>
            <a:gsLst>
              <a:gs pos="0">
                <a:schemeClr val="accent2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ED4925-A51C-41FB-B448-144821E0E698}"/>
              </a:ext>
            </a:extLst>
          </p:cNvPr>
          <p:cNvSpPr/>
          <p:nvPr userDrawn="1"/>
        </p:nvSpPr>
        <p:spPr bwMode="gray">
          <a:xfrm>
            <a:off x="4540083" y="1781965"/>
            <a:ext cx="1068720" cy="1068720"/>
          </a:xfrm>
          <a:prstGeom prst="ellipse">
            <a:avLst/>
          </a:prstGeom>
          <a:gradFill>
            <a:gsLst>
              <a:gs pos="0">
                <a:schemeClr val="accent1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E02FE3-DCC2-4DAB-BB88-F5E7B81E86EF}"/>
              </a:ext>
            </a:extLst>
          </p:cNvPr>
          <p:cNvSpPr/>
          <p:nvPr userDrawn="1"/>
        </p:nvSpPr>
        <p:spPr bwMode="gray">
          <a:xfrm rot="16200000" flipH="1">
            <a:off x="3518529" y="2802965"/>
            <a:ext cx="1068720" cy="1068720"/>
          </a:xfrm>
          <a:prstGeom prst="ellipse">
            <a:avLst/>
          </a:prstGeom>
          <a:gradFill>
            <a:gsLst>
              <a:gs pos="0">
                <a:schemeClr val="accent3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08E8DB-73F0-4E36-BB08-D76CD25BDE19}"/>
              </a:ext>
            </a:extLst>
          </p:cNvPr>
          <p:cNvSpPr/>
          <p:nvPr userDrawn="1"/>
        </p:nvSpPr>
        <p:spPr bwMode="gray">
          <a:xfrm flipH="1">
            <a:off x="3530436" y="1789108"/>
            <a:ext cx="1068720" cy="1068720"/>
          </a:xfrm>
          <a:prstGeom prst="ellipse">
            <a:avLst/>
          </a:prstGeom>
          <a:gradFill>
            <a:gsLst>
              <a:gs pos="0">
                <a:schemeClr val="accent4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686D3A1-D555-4836-BDB4-AA547069B5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833428" y="1953945"/>
            <a:ext cx="173124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E9DF25D-2CC5-43CE-8BB0-FF8BA97B26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973750" y="2473366"/>
            <a:ext cx="1174314" cy="660010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04C66A7-2AC5-4BB4-AA67-9FEE4F39051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835833" y="3256804"/>
            <a:ext cx="168315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ADA71F5-7129-400C-B0DF-AC357FF32F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5188282" y="1953945"/>
            <a:ext cx="144270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9728EC26-22D9-446A-858E-1380646BEC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5176260" y="3256804"/>
            <a:ext cx="168315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B228C6B8-C454-4F13-B085-2826A6470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441938"/>
            <a:ext cx="3017520" cy="1318847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59DE835B-E0E7-4904-B71F-7A45A531F3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320675" y="1074738"/>
            <a:ext cx="3017520" cy="349616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FFE36F5A-6540-404B-BAC3-45490143A4B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320675" y="3253153"/>
            <a:ext cx="3017520" cy="1318847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7E674A5-D356-4589-8349-70F08635D01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320675" y="2885953"/>
            <a:ext cx="3017520" cy="349616"/>
          </a:xfr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C34FA53B-F531-4886-B345-0ECF29DACF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5787488" y="1441938"/>
            <a:ext cx="3017520" cy="1318847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94B3C364-5411-4916-A935-D899A61821A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787488" y="1074738"/>
            <a:ext cx="3017520" cy="349616"/>
          </a:xfr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704B853-92BC-4755-8429-4E8BF0F6725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787488" y="3253153"/>
            <a:ext cx="3017520" cy="1318847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0F7BB3B-070D-44D0-8532-22A766ECACC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5787488" y="2885953"/>
            <a:ext cx="3017520" cy="349616"/>
          </a:xfr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26CA611-2B16-496C-8262-43FA6CF6F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1454228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0A106C-7E83-4E97-8AE0-90E2885456BF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0675" y="2824162"/>
            <a:ext cx="8493125" cy="1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0A45B7-0313-483B-AE78-7E39674CD89A}"/>
              </a:ext>
            </a:extLst>
          </p:cNvPr>
          <p:cNvCxnSpPr/>
          <p:nvPr userDrawn="1"/>
        </p:nvCxnSpPr>
        <p:spPr bwMode="gray">
          <a:xfrm>
            <a:off x="2399194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F9E84B-B0C7-4FEB-B8C8-B5137DF9BA2F}"/>
              </a:ext>
            </a:extLst>
          </p:cNvPr>
          <p:cNvCxnSpPr/>
          <p:nvPr userDrawn="1"/>
        </p:nvCxnSpPr>
        <p:spPr bwMode="gray">
          <a:xfrm>
            <a:off x="4562840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746778-1213-402F-A56D-B7A31D93C456}"/>
              </a:ext>
            </a:extLst>
          </p:cNvPr>
          <p:cNvCxnSpPr/>
          <p:nvPr userDrawn="1"/>
        </p:nvCxnSpPr>
        <p:spPr bwMode="gray">
          <a:xfrm>
            <a:off x="6726487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484321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647967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20675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2484322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0621D659-92B1-4C6E-BA9E-340B7DE5A1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4647969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4D45D0F-ACD9-4F42-B26B-D669974F0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811616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EC0D2291-4990-48EB-AB3C-41113664CF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811616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9EEAF6A-C2C4-4E6A-B7A0-447D94458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4791042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903268"/>
            <a:ext cx="46807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5FAF1-F041-48CD-A27E-2318C80FEE14}"/>
              </a:ext>
            </a:extLst>
          </p:cNvPr>
          <p:cNvGrpSpPr/>
          <p:nvPr userDrawn="1"/>
        </p:nvGrpSpPr>
        <p:grpSpPr bwMode="gray">
          <a:xfrm>
            <a:off x="4648200" y="699958"/>
            <a:ext cx="4007391" cy="3442714"/>
            <a:chOff x="6531873" y="1076325"/>
            <a:chExt cx="2283515" cy="19617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FB59F3-B6F9-4201-8EBA-C5BFF3AC8E64}"/>
                </a:ext>
              </a:extLst>
            </p:cNvPr>
            <p:cNvSpPr/>
            <p:nvPr/>
          </p:nvSpPr>
          <p:spPr bwMode="gray">
            <a:xfrm>
              <a:off x="7320724" y="1076325"/>
              <a:ext cx="1494664" cy="1494664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7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B0092C-A810-4877-ACCC-9DACCDF6D711}"/>
                </a:ext>
              </a:extLst>
            </p:cNvPr>
            <p:cNvSpPr/>
            <p:nvPr/>
          </p:nvSpPr>
          <p:spPr bwMode="gray">
            <a:xfrm>
              <a:off x="6531873" y="1543408"/>
              <a:ext cx="1494664" cy="1494664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BC279C8-0AC1-4152-A13A-BB32EFA76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ED8B6BB-8141-4A07-944C-6F82D30BF3CA}"/>
              </a:ext>
            </a:extLst>
          </p:cNvPr>
          <p:cNvGrpSpPr/>
          <p:nvPr userDrawn="1"/>
        </p:nvGrpSpPr>
        <p:grpSpPr bwMode="invGray">
          <a:xfrm>
            <a:off x="4942429" y="0"/>
            <a:ext cx="4201571" cy="4400550"/>
            <a:chOff x="1271192" y="805323"/>
            <a:chExt cx="4461628" cy="46729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1290F4-5E28-45D5-B36F-8D8516767C64}"/>
                </a:ext>
              </a:extLst>
            </p:cNvPr>
            <p:cNvSpPr/>
            <p:nvPr userDrawn="1"/>
          </p:nvSpPr>
          <p:spPr bwMode="invGray">
            <a:xfrm>
              <a:off x="1271192" y="805324"/>
              <a:ext cx="4461628" cy="4672921"/>
            </a:xfrm>
            <a:custGeom>
              <a:avLst/>
              <a:gdLst>
                <a:gd name="connsiteX0" fmla="*/ 738812 w 4461628"/>
                <a:gd name="connsiteY0" fmla="*/ 0 h 4672921"/>
                <a:gd name="connsiteX1" fmla="*/ 4461628 w 4461628"/>
                <a:gd name="connsiteY1" fmla="*/ 0 h 4672921"/>
                <a:gd name="connsiteX2" fmla="*/ 4461628 w 4461628"/>
                <a:gd name="connsiteY2" fmla="*/ 4110245 h 4672921"/>
                <a:gd name="connsiteX3" fmla="*/ 4345762 w 4461628"/>
                <a:gd name="connsiteY3" fmla="*/ 4196888 h 4672921"/>
                <a:gd name="connsiteX4" fmla="*/ 2787336 w 4461628"/>
                <a:gd name="connsiteY4" fmla="*/ 4672921 h 4672921"/>
                <a:gd name="connsiteX5" fmla="*/ 0 w 4461628"/>
                <a:gd name="connsiteY5" fmla="*/ 1885585 h 4672921"/>
                <a:gd name="connsiteX6" fmla="*/ 636492 w 4461628"/>
                <a:gd name="connsiteY6" fmla="*/ 112581 h 46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61628" h="4672921">
                  <a:moveTo>
                    <a:pt x="738812" y="0"/>
                  </a:moveTo>
                  <a:lnTo>
                    <a:pt x="4461628" y="0"/>
                  </a:lnTo>
                  <a:lnTo>
                    <a:pt x="4461628" y="4110245"/>
                  </a:lnTo>
                  <a:lnTo>
                    <a:pt x="4345762" y="4196888"/>
                  </a:lnTo>
                  <a:cubicBezTo>
                    <a:pt x="3900900" y="4497431"/>
                    <a:pt x="3364612" y="4672921"/>
                    <a:pt x="2787336" y="4672921"/>
                  </a:cubicBezTo>
                  <a:cubicBezTo>
                    <a:pt x="1247933" y="4672921"/>
                    <a:pt x="0" y="3424988"/>
                    <a:pt x="0" y="1885585"/>
                  </a:cubicBezTo>
                  <a:cubicBezTo>
                    <a:pt x="0" y="1212096"/>
                    <a:pt x="238862" y="594397"/>
                    <a:pt x="636492" y="112581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rgbClr val="039BDA">
                    <a:alpha val="38000"/>
                  </a:srgbClr>
                </a:gs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800000" scaled="0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771D00-4996-4944-B9F3-7D4A39BE5721}"/>
                </a:ext>
              </a:extLst>
            </p:cNvPr>
            <p:cNvSpPr/>
            <p:nvPr userDrawn="1"/>
          </p:nvSpPr>
          <p:spPr bwMode="invGray">
            <a:xfrm>
              <a:off x="2875525" y="805323"/>
              <a:ext cx="2857295" cy="2998788"/>
            </a:xfrm>
            <a:custGeom>
              <a:avLst/>
              <a:gdLst>
                <a:gd name="connsiteX0" fmla="*/ 43110 w 2857295"/>
                <a:gd name="connsiteY0" fmla="*/ 0 h 2998788"/>
                <a:gd name="connsiteX1" fmla="*/ 2857295 w 2857295"/>
                <a:gd name="connsiteY1" fmla="*/ 0 h 2998788"/>
                <a:gd name="connsiteX2" fmla="*/ 2857295 w 2857295"/>
                <a:gd name="connsiteY2" fmla="*/ 2977273 h 2998788"/>
                <a:gd name="connsiteX3" fmla="*/ 2802326 w 2857295"/>
                <a:gd name="connsiteY3" fmla="*/ 2985662 h 2998788"/>
                <a:gd name="connsiteX4" fmla="*/ 2542382 w 2857295"/>
                <a:gd name="connsiteY4" fmla="*/ 2998788 h 2998788"/>
                <a:gd name="connsiteX5" fmla="*/ 0 w 2857295"/>
                <a:gd name="connsiteY5" fmla="*/ 456406 h 2998788"/>
                <a:gd name="connsiteX6" fmla="*/ 13126 w 2857295"/>
                <a:gd name="connsiteY6" fmla="*/ 196462 h 299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295" h="2998788">
                  <a:moveTo>
                    <a:pt x="43110" y="0"/>
                  </a:moveTo>
                  <a:lnTo>
                    <a:pt x="2857295" y="0"/>
                  </a:lnTo>
                  <a:lnTo>
                    <a:pt x="2857295" y="2977273"/>
                  </a:lnTo>
                  <a:lnTo>
                    <a:pt x="2802326" y="2985662"/>
                  </a:lnTo>
                  <a:cubicBezTo>
                    <a:pt x="2716859" y="2994342"/>
                    <a:pt x="2630140" y="2998788"/>
                    <a:pt x="2542382" y="2998788"/>
                  </a:cubicBezTo>
                  <a:cubicBezTo>
                    <a:pt x="1138263" y="2998788"/>
                    <a:pt x="0" y="1860525"/>
                    <a:pt x="0" y="456406"/>
                  </a:cubicBezTo>
                  <a:cubicBezTo>
                    <a:pt x="0" y="368649"/>
                    <a:pt x="4447" y="281930"/>
                    <a:pt x="13126" y="196462"/>
                  </a:cubicBez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20DF42-863D-4864-B783-B1EC7CEE791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invGray">
          <a:xfrm>
            <a:off x="227661" y="987574"/>
            <a:ext cx="475488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 dirty="0"/>
              <a:t>Paragraph 01 (Raleway Medium 14 pt)</a:t>
            </a:r>
          </a:p>
          <a:p>
            <a:pPr lvl="1"/>
            <a:r>
              <a:rPr lang="nl-NL" dirty="0"/>
              <a:t>Paragraph 02 (Raleway Light 12 pt)</a:t>
            </a:r>
          </a:p>
          <a:p>
            <a:pPr lvl="2"/>
            <a:r>
              <a:rPr lang="nl-NL" dirty="0"/>
              <a:t>Paragraph 03 (Raleway Light 11 pt)</a:t>
            </a:r>
          </a:p>
          <a:p>
            <a:pPr lvl="3"/>
            <a:r>
              <a:rPr lang="en-US" dirty="0"/>
              <a:t>Paragraph 04 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BE6B0A-11C9-4607-AEBB-04B9ED54F675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invGray">
          <a:xfrm>
            <a:off x="5147133" y="987574"/>
            <a:ext cx="36576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 dirty="0"/>
              <a:t>Paragraph 01 (Raleway Medium 14 pt)</a:t>
            </a:r>
          </a:p>
          <a:p>
            <a:pPr lvl="1"/>
            <a:r>
              <a:rPr lang="nl-NL" dirty="0"/>
              <a:t>Paragraph 02 (Raleway Light 12 pt)</a:t>
            </a:r>
          </a:p>
          <a:p>
            <a:pPr lvl="2"/>
            <a:r>
              <a:rPr lang="nl-NL" dirty="0"/>
              <a:t>Paragraph 03 (Raleway Light 11 pt)</a:t>
            </a:r>
          </a:p>
          <a:p>
            <a:pPr lvl="3"/>
            <a:r>
              <a:rPr lang="en-US" dirty="0"/>
              <a:t>Paragraph 04 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E81642-44FE-49E3-9BF9-79C2AC852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DF81FD7-7CC4-402D-B289-5F932599A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041928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4A2CECD-DF9C-46E7-8FF7-E521FE00101A}"/>
              </a:ext>
            </a:extLst>
          </p:cNvPr>
          <p:cNvGrpSpPr/>
          <p:nvPr userDrawn="1"/>
        </p:nvGrpSpPr>
        <p:grpSpPr bwMode="gray">
          <a:xfrm>
            <a:off x="4800600" y="666750"/>
            <a:ext cx="3576641" cy="3615332"/>
            <a:chOff x="-2814641" y="-2652717"/>
            <a:chExt cx="3962974" cy="400584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2EBD42-E9BF-4D4B-A66A-6892393E54B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2814641" y="-2097727"/>
              <a:ext cx="2386583" cy="2386584"/>
            </a:xfrm>
            <a:prstGeom prst="ellipse">
              <a:avLst/>
            </a:prstGeom>
            <a:gradFill flip="none" rotWithShape="1">
              <a:gsLst>
                <a:gs pos="57000">
                  <a:srgbClr val="A375FF">
                    <a:alpha val="11000"/>
                  </a:srgbClr>
                </a:gs>
                <a:gs pos="1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4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1EC3E41-A8A2-4AC0-A47A-58D117B31C1E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1238250" y="-1592466"/>
              <a:ext cx="2386583" cy="2386584"/>
            </a:xfrm>
            <a:prstGeom prst="ellipse">
              <a:avLst/>
            </a:prstGeom>
            <a:gradFill flip="none" rotWithShape="1">
              <a:gsLst>
                <a:gs pos="61000">
                  <a:schemeClr val="accent5">
                    <a:alpha val="13000"/>
                  </a:schemeClr>
                </a:gs>
                <a:gs pos="8000">
                  <a:schemeClr val="accent5"/>
                </a:gs>
                <a:gs pos="77000">
                  <a:schemeClr val="accent5">
                    <a:alpha val="0"/>
                  </a:scheme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28237F5-8C88-4492-B905-87F177AB52C1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1776415" y="-2652717"/>
              <a:ext cx="2386583" cy="2386584"/>
            </a:xfrm>
            <a:prstGeom prst="ellipse">
              <a:avLst/>
            </a:prstGeom>
            <a:gradFill flip="none" rotWithShape="1">
              <a:gsLst>
                <a:gs pos="68000">
                  <a:srgbClr val="039BDA">
                    <a:alpha val="13000"/>
                  </a:srgbClr>
                </a:gs>
                <a:gs pos="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8C512B5-5971-4523-AF98-6872DBD353D9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2276474" y="-1033457"/>
              <a:ext cx="2386583" cy="2386584"/>
            </a:xfrm>
            <a:prstGeom prst="ellipse">
              <a:avLst/>
            </a:prstGeom>
            <a:gradFill flip="none" rotWithShape="1">
              <a:gsLst>
                <a:gs pos="71000">
                  <a:srgbClr val="039BDA">
                    <a:alpha val="0"/>
                  </a:srgbClr>
                </a:gs>
                <a:gs pos="900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903268"/>
            <a:ext cx="495328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5E7684-D9BD-4C8B-9620-A988694B3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583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903268"/>
            <a:ext cx="495328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7A0416-BB17-4178-BEED-71440C5FC2EB}"/>
              </a:ext>
            </a:extLst>
          </p:cNvPr>
          <p:cNvGrpSpPr/>
          <p:nvPr userDrawn="1"/>
        </p:nvGrpSpPr>
        <p:grpSpPr bwMode="gray">
          <a:xfrm>
            <a:off x="4952999" y="895350"/>
            <a:ext cx="3438937" cy="3438939"/>
            <a:chOff x="-5257800" y="-4102097"/>
            <a:chExt cx="4014214" cy="401421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133F32E-7489-4D85-9DB1-AA02EE2F777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5257800" y="-4102097"/>
              <a:ext cx="4014214" cy="4014216"/>
            </a:xfrm>
            <a:prstGeom prst="ellipse">
              <a:avLst/>
            </a:prstGeom>
            <a:gradFill flip="none" rotWithShape="1">
              <a:gsLst>
                <a:gs pos="68000">
                  <a:srgbClr val="039BDA">
                    <a:alpha val="13000"/>
                  </a:srgbClr>
                </a:gs>
                <a:gs pos="400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AD42C8-CC64-4745-A488-6851251CFCFF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4194009" y="-1974515"/>
              <a:ext cx="1883663" cy="1883664"/>
            </a:xfrm>
            <a:prstGeom prst="ellipse">
              <a:avLst/>
            </a:prstGeom>
            <a:gradFill flip="none" rotWithShape="1">
              <a:gsLst>
                <a:gs pos="68000">
                  <a:schemeClr val="accent3">
                    <a:alpha val="13000"/>
                  </a:schemeClr>
                </a:gs>
                <a:gs pos="8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6C8FEE2-1F1E-48D5-968B-BBCE8BD010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73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903268"/>
            <a:ext cx="50013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17BC2-54E8-44A9-AA9B-4A2B73AF7764}"/>
              </a:ext>
            </a:extLst>
          </p:cNvPr>
          <p:cNvGrpSpPr/>
          <p:nvPr userDrawn="1"/>
        </p:nvGrpSpPr>
        <p:grpSpPr bwMode="gray">
          <a:xfrm>
            <a:off x="5140043" y="742950"/>
            <a:ext cx="3396321" cy="3435209"/>
            <a:chOff x="-2781243" y="-2005012"/>
            <a:chExt cx="3959798" cy="400513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30AD142-7098-461B-85A9-A1E16D31100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1457326" y="-2000251"/>
              <a:ext cx="2624327" cy="2624328"/>
            </a:xfrm>
            <a:prstGeom prst="ellipse">
              <a:avLst/>
            </a:prstGeom>
            <a:gradFill flip="none" rotWithShape="1">
              <a:gsLst>
                <a:gs pos="58000">
                  <a:srgbClr val="039BDA">
                    <a:alpha val="23000"/>
                  </a:srgbClr>
                </a:gs>
                <a:gs pos="9000">
                  <a:schemeClr val="accent1"/>
                </a:gs>
                <a:gs pos="83000">
                  <a:schemeClr val="accent4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FD5B55E-4588-4C08-A905-27C2B55E54FF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1491492" y="-669923"/>
              <a:ext cx="2670047" cy="2670048"/>
            </a:xfrm>
            <a:prstGeom prst="ellipse">
              <a:avLst/>
            </a:prstGeom>
            <a:gradFill flip="none" rotWithShape="1">
              <a:gsLst>
                <a:gs pos="60000">
                  <a:srgbClr val="A375FF">
                    <a:alpha val="17000"/>
                  </a:srgbClr>
                </a:gs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638349-1DC9-4614-A504-CDD562A384A2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2781243" y="-2005012"/>
              <a:ext cx="2670047" cy="2670048"/>
            </a:xfrm>
            <a:prstGeom prst="ellipse">
              <a:avLst/>
            </a:prstGeom>
            <a:gradFill flip="none" rotWithShape="1">
              <a:gsLst>
                <a:gs pos="60000">
                  <a:srgbClr val="A375FF">
                    <a:alpha val="11000"/>
                  </a:srgbClr>
                </a:gs>
                <a:gs pos="6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32AE39D-6D82-4EF2-ABB6-EAC0DDA405BA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2781243" y="-644520"/>
              <a:ext cx="2624327" cy="2624328"/>
            </a:xfrm>
            <a:prstGeom prst="ellipse">
              <a:avLst/>
            </a:prstGeom>
            <a:gradFill flip="none" rotWithShape="1">
              <a:gsLst>
                <a:gs pos="58000">
                  <a:schemeClr val="accent4">
                    <a:alpha val="13000"/>
                  </a:schemeClr>
                </a:gs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B704B7-94AA-4610-A074-E217163FEFBE}"/>
                </a:ext>
              </a:extLst>
            </p:cNvPr>
            <p:cNvSpPr/>
            <p:nvPr userDrawn="1"/>
          </p:nvSpPr>
          <p:spPr bwMode="gray">
            <a:xfrm>
              <a:off x="-1459706" y="-669132"/>
              <a:ext cx="1316831" cy="1335881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BEECB-602B-4773-97C9-1401B9D84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22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903268"/>
            <a:ext cx="495328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0C9F1E-DE8F-4F19-980C-CEDA0F6A5E10}"/>
              </a:ext>
            </a:extLst>
          </p:cNvPr>
          <p:cNvGrpSpPr/>
          <p:nvPr userDrawn="1"/>
        </p:nvGrpSpPr>
        <p:grpSpPr bwMode="gray">
          <a:xfrm>
            <a:off x="5477608" y="764290"/>
            <a:ext cx="2987219" cy="3281240"/>
            <a:chOff x="-4073526" y="-2951353"/>
            <a:chExt cx="3639311" cy="39975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30C868-ECB0-45C6-9882-DA9EB1E444A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4073526" y="-2951353"/>
              <a:ext cx="3639311" cy="3639312"/>
            </a:xfrm>
            <a:prstGeom prst="ellipse">
              <a:avLst/>
            </a:prstGeom>
            <a:gradFill flip="none" rotWithShape="1">
              <a:gsLst>
                <a:gs pos="58000">
                  <a:schemeClr val="accent3">
                    <a:alpha val="24000"/>
                  </a:schemeClr>
                </a:gs>
                <a:gs pos="9000">
                  <a:schemeClr val="accent3">
                    <a:alpha val="85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4CF372-22D1-4229-B419-BF1E425D6447}"/>
                </a:ext>
              </a:extLst>
            </p:cNvPr>
            <p:cNvSpPr/>
            <p:nvPr userDrawn="1"/>
          </p:nvSpPr>
          <p:spPr bwMode="gray">
            <a:xfrm>
              <a:off x="-2069935" y="-1023938"/>
              <a:ext cx="1630599" cy="2070101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39000">
                  <a:schemeClr val="accent1">
                    <a:alpha val="48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BFB3B5-A5DD-47E5-B1C4-A55BE95D9BB2}"/>
                </a:ext>
              </a:extLst>
            </p:cNvPr>
            <p:cNvSpPr/>
            <p:nvPr userDrawn="1"/>
          </p:nvSpPr>
          <p:spPr bwMode="gray">
            <a:xfrm>
              <a:off x="-3702050" y="-47625"/>
              <a:ext cx="1630599" cy="1093788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44200">
                  <a:srgbClr val="A375FF">
                    <a:alpha val="42000"/>
                  </a:srgb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D143F05-7946-40E0-B5B1-887E01A3B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515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903268"/>
            <a:ext cx="51616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FCDA7BC-E91B-47AC-82B0-95CCC7AF36A2}"/>
              </a:ext>
            </a:extLst>
          </p:cNvPr>
          <p:cNvGrpSpPr/>
          <p:nvPr userDrawn="1"/>
        </p:nvGrpSpPr>
        <p:grpSpPr bwMode="gray">
          <a:xfrm>
            <a:off x="5181600" y="722577"/>
            <a:ext cx="3273419" cy="3551249"/>
            <a:chOff x="1423648" y="-3821905"/>
            <a:chExt cx="4008014" cy="434819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A32B86-52B9-4EEF-98F8-2BE59347938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505075" y="-3821905"/>
              <a:ext cx="1847087" cy="1847088"/>
            </a:xfrm>
            <a:prstGeom prst="ellipse">
              <a:avLst/>
            </a:prstGeom>
            <a:gradFill flip="none" rotWithShape="1">
              <a:gsLst>
                <a:gs pos="45000">
                  <a:srgbClr val="039BDA">
                    <a:alpha val="32000"/>
                  </a:srgbClr>
                </a:gs>
                <a:gs pos="0">
                  <a:schemeClr val="accent1"/>
                </a:gs>
                <a:gs pos="92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E7FA8B-B146-4238-AC39-F199850FB0A0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584575" y="-3195637"/>
              <a:ext cx="1847087" cy="1847088"/>
            </a:xfrm>
            <a:prstGeom prst="ellipse">
              <a:avLst/>
            </a:prstGeom>
            <a:gradFill flip="none" rotWithShape="1">
              <a:gsLst>
                <a:gs pos="45000">
                  <a:schemeClr val="accent5">
                    <a:alpha val="39000"/>
                  </a:schemeClr>
                </a:gs>
                <a:gs pos="0">
                  <a:schemeClr val="accent5"/>
                </a:gs>
                <a:gs pos="92000">
                  <a:schemeClr val="accent5">
                    <a:alpha val="0"/>
                  </a:schemeClr>
                </a:gs>
              </a:gsLst>
              <a:lin ang="10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599D2D1-62F5-491D-9347-B31E3AA1CA20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584575" y="-19510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rgbClr val="039BDA">
                    <a:alpha val="32000"/>
                  </a:srgbClr>
                </a:gs>
                <a:gs pos="0">
                  <a:schemeClr val="accent1"/>
                </a:gs>
                <a:gs pos="92000">
                  <a:schemeClr val="accent1">
                    <a:alpha val="0"/>
                  </a:schemeClr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4B9C3A-2679-43C8-993F-D3452B8FAE81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505075" y="-1320800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chemeClr val="accent3">
                    <a:alpha val="23000"/>
                  </a:schemeClr>
                </a:gs>
                <a:gs pos="0">
                  <a:schemeClr val="accent3"/>
                </a:gs>
                <a:gs pos="92000">
                  <a:schemeClr val="accent3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337773-2949-4E4C-ACB7-A18ABF111BEF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423648" y="-19510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rgbClr val="039BDA">
                    <a:alpha val="32000"/>
                  </a:srgbClr>
                </a:gs>
                <a:gs pos="0">
                  <a:schemeClr val="accent1"/>
                </a:gs>
                <a:gs pos="92000">
                  <a:schemeClr val="accent1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4961035-5969-4795-B572-023EA7F86EF2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423648" y="-31956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chemeClr val="accent3">
                    <a:alpha val="23000"/>
                  </a:schemeClr>
                </a:gs>
                <a:gs pos="0">
                  <a:schemeClr val="accent3"/>
                </a:gs>
                <a:gs pos="92000">
                  <a:schemeClr val="accent3">
                    <a:alpha val="0"/>
                  </a:schemeClr>
                </a:gs>
              </a:gsLst>
              <a:lin ang="1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24DF48-8C4E-4840-A606-AB37B0E49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722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0C4FFE-CBEE-4906-9823-4164ADEA4911}"/>
              </a:ext>
            </a:extLst>
          </p:cNvPr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700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09801" y="1885951"/>
            <a:ext cx="4724400" cy="9057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 dirty="0"/>
              <a:t>Questions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40CA33-215E-439C-823C-7B54B1016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2094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8CF4D193-5FED-4C74-B2F8-EF074AA2C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24400" y="386861"/>
            <a:ext cx="4072196" cy="4071101"/>
          </a:xfrm>
          <a:prstGeom prst="rect">
            <a:avLst/>
          </a:prstGeom>
        </p:spPr>
      </p:pic>
      <p:sp>
        <p:nvSpPr>
          <p:cNvPr id="7" name="AddNotifier#1"/>
          <p:cNvSpPr txBox="1">
            <a:spLocks noChangeArrowheads="1"/>
          </p:cNvSpPr>
          <p:nvPr userDrawn="1"/>
        </p:nvSpPr>
        <p:spPr bwMode="gray">
          <a:xfrm>
            <a:off x="234016" y="3867150"/>
            <a:ext cx="3055284" cy="4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Atos is a registered trademark of Atos SE.</a:t>
            </a:r>
            <a:r>
              <a:rPr lang="en-NL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February</a:t>
            </a:r>
            <a:r>
              <a:rPr lang="en-US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202</a:t>
            </a:r>
            <a:r>
              <a:rPr lang="en-NL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.</a:t>
            </a:r>
            <a:r>
              <a:rPr lang="en-NL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© 202</a:t>
            </a:r>
            <a:r>
              <a:rPr lang="en-NL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600" kern="1200" baseline="0" dirty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600" baseline="0" dirty="0">
              <a:solidFill>
                <a:schemeClr val="tx1"/>
              </a:solidFill>
              <a:latin typeface="Raleway Light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B184E1-4C6D-46A1-95DB-5392215EAC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27679" y="1657351"/>
            <a:ext cx="4114800" cy="763732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4000" b="0" baseline="0">
                <a:solidFill>
                  <a:schemeClr val="tx1"/>
                </a:solidFill>
                <a:latin typeface="Raleway SemiBold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NL" dirty="0"/>
              <a:t>Thank you</a:t>
            </a:r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F96E0D4-918A-4FAB-9997-756286E3C9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27677" y="2540976"/>
            <a:ext cx="4114800" cy="1097280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Raleway Medium" pitchFamily="2" charset="0"/>
              </a:defRPr>
            </a:lvl1pPr>
            <a:lvl2pPr marL="164592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2pPr>
            <a:lvl3pPr marL="329184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3pPr>
            <a:lvl4pPr marL="493776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4pPr>
            <a:lvl5pPr marL="1080000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AddClassification">
            <a:extLst>
              <a:ext uri="{FF2B5EF4-FFF2-40B4-BE49-F238E27FC236}">
                <a16:creationId xmlns:a16="http://schemas.microsoft.com/office/drawing/2014/main" id="{4CA3B924-5A8F-4360-80E0-7160E140903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427728" y="4802144"/>
            <a:ext cx="28854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700" b="0" baseline="0" dirty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Atos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D00D2A-AC24-465C-A5DE-2D256C657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32551" y="4525287"/>
            <a:ext cx="1189068" cy="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8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3 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E81642-44FE-49E3-9BF9-79C2AC852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AC43FA-2C17-4310-975D-9F2CC8E8A130}"/>
              </a:ext>
            </a:extLst>
          </p:cNvPr>
          <p:cNvSpPr/>
          <p:nvPr userDrawn="1"/>
        </p:nvSpPr>
        <p:spPr bwMode="invGray">
          <a:xfrm>
            <a:off x="323850" y="1748900"/>
            <a:ext cx="2383839" cy="825623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29D3CB-04E1-4254-96D2-04A5B8CB64A8}"/>
              </a:ext>
            </a:extLst>
          </p:cNvPr>
          <p:cNvSpPr/>
          <p:nvPr userDrawn="1"/>
        </p:nvSpPr>
        <p:spPr bwMode="invGray">
          <a:xfrm>
            <a:off x="323850" y="2747639"/>
            <a:ext cx="2383839" cy="825623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3853CF-3336-48A6-A5C4-BD73780749EA}"/>
              </a:ext>
            </a:extLst>
          </p:cNvPr>
          <p:cNvSpPr/>
          <p:nvPr userDrawn="1"/>
        </p:nvSpPr>
        <p:spPr bwMode="invGray">
          <a:xfrm>
            <a:off x="323850" y="3746377"/>
            <a:ext cx="2383839" cy="825623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D2044E8-B170-4670-93E7-0D73DE2C2BA1}"/>
              </a:ext>
            </a:extLst>
          </p:cNvPr>
          <p:cNvSpPr/>
          <p:nvPr userDrawn="1"/>
        </p:nvSpPr>
        <p:spPr bwMode="invGray">
          <a:xfrm>
            <a:off x="2894197" y="1074738"/>
            <a:ext cx="286734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471C9D-9067-4CE4-9B0A-0516F060B6DD}"/>
              </a:ext>
            </a:extLst>
          </p:cNvPr>
          <p:cNvSpPr/>
          <p:nvPr userDrawn="1"/>
        </p:nvSpPr>
        <p:spPr bwMode="invGray">
          <a:xfrm>
            <a:off x="5948046" y="1074738"/>
            <a:ext cx="286734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F47391B-86BB-448B-BDAB-35ECA05C01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2894197" y="1748900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65DE240-9DED-468B-8408-87FDDC1791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323850" y="1748900"/>
            <a:ext cx="2386584" cy="822960"/>
          </a:xfrm>
        </p:spPr>
        <p:txBody>
          <a:bodyPr lIns="91440" tIns="91440" rIns="91440" bIns="45720" anchor="t"/>
          <a:lstStyle>
            <a:lvl1pPr marL="0" indent="0" algn="l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4221231-F65C-444E-86F3-11E362190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323850" y="2747639"/>
            <a:ext cx="2386584" cy="822960"/>
          </a:xfrm>
        </p:spPr>
        <p:txBody>
          <a:bodyPr lIns="91440" tIns="91440" rIns="91440" bIns="45720" anchor="t"/>
          <a:lstStyle>
            <a:lvl1pPr marL="0" indent="0" algn="l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482BD1E-38F6-47D7-BBAC-A70C8E7A2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3850" y="3746377"/>
            <a:ext cx="2386584" cy="822960"/>
          </a:xfrm>
        </p:spPr>
        <p:txBody>
          <a:bodyPr lIns="91440" tIns="91440" rIns="91440" bIns="45720" anchor="t"/>
          <a:lstStyle>
            <a:lvl1pPr marL="0" indent="0" algn="l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FD8F45F-7B56-4332-AF85-2AE6A07C0D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2894197" y="2747639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DE47660-6FF5-4273-927F-10B15F30F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2894197" y="3746377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0B1C8B2-9DC8-4FF8-A533-631CF381C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5948046" y="1748900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DB831E6-1489-49ED-9F9D-7DAAC230B4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invGray">
          <a:xfrm>
            <a:off x="5948046" y="2747639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3D5D76A-D62F-4F95-80F9-A22030B231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5948046" y="3746377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9F96D3A1-11B2-4382-8EB9-8DA25C910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894197" y="1074738"/>
            <a:ext cx="2871216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80A609B-1E9B-43D5-9C67-882D8D8F76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5948046" y="1074738"/>
            <a:ext cx="2871216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5DCD88A-CCBC-47B5-9C45-03C589FF2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6076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invGray">
          <a:xfrm>
            <a:off x="333375" y="1824673"/>
            <a:ext cx="2075688" cy="2075688"/>
          </a:xfrm>
          <a:prstGeom prst="ellipse">
            <a:avLst/>
          </a:prstGeom>
        </p:spPr>
        <p:txBody>
          <a:bodyPr anchor="ctr"/>
          <a:lstStyle>
            <a:lvl1pPr marL="0" indent="0" algn="l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Step 1: Click icon to add picture</a:t>
            </a:r>
            <a:br>
              <a:rPr lang="en-US" dirty="0"/>
            </a:br>
            <a:r>
              <a:rPr lang="en-US" dirty="0"/>
              <a:t>Step 2: Go to View &gt;&gt; Slide Master and copy the gradient shapes, close the Slide Master and paste the gradient shapes on top of the selected image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BAC6B4-51B9-4B47-8996-D65FBF9EDB5F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338328" y="1824038"/>
            <a:ext cx="2075688" cy="2075688"/>
          </a:xfrm>
          <a:prstGeom prst="ellipse">
            <a:avLst/>
          </a:prstGeom>
          <a:gradFill>
            <a:gsLst>
              <a:gs pos="48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6D67A50-8F02-4A68-A376-32DC985938EC}"/>
              </a:ext>
            </a:extLst>
          </p:cNvPr>
          <p:cNvSpPr>
            <a:spLocks noChangeAspect="1"/>
          </p:cNvSpPr>
          <p:nvPr/>
        </p:nvSpPr>
        <p:spPr bwMode="invGray">
          <a:xfrm>
            <a:off x="1069009" y="1398595"/>
            <a:ext cx="2075687" cy="2075688"/>
          </a:xfrm>
          <a:prstGeom prst="ellipse">
            <a:avLst/>
          </a:prstGeom>
          <a:gradFill flip="none" rotWithShape="1">
            <a:gsLst>
              <a:gs pos="43000">
                <a:schemeClr val="accent4">
                  <a:alpha val="13000"/>
                </a:schemeClr>
              </a:gs>
              <a:gs pos="8000">
                <a:schemeClr val="accent4"/>
              </a:gs>
              <a:gs pos="71000">
                <a:schemeClr val="accent4">
                  <a:alpha val="0"/>
                </a:schemeClr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3350727" y="1074738"/>
            <a:ext cx="5458968" cy="3493008"/>
          </a:xfrm>
        </p:spPr>
        <p:txBody>
          <a:bodyPr lIns="0" tIns="0" rIns="0" bIns="0" anchor="ctr"/>
          <a:lstStyle>
            <a:lvl1pPr marL="0" indent="0" algn="ct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Quote/Introduction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231BA4B-8E51-4730-9569-847C0722DA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16pt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EE2FE1-CA5D-4C83-9803-ECD239801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16003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227661" y="1074738"/>
            <a:ext cx="8577072" cy="349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Paragraph 01 (Raleway Medium 14 pt)</a:t>
            </a:r>
          </a:p>
          <a:p>
            <a:pPr lvl="1"/>
            <a:r>
              <a:rPr lang="nl-NL" dirty="0"/>
              <a:t>Paragraph 02 (Raleway Light 12 pt)</a:t>
            </a:r>
          </a:p>
          <a:p>
            <a:pPr lvl="2"/>
            <a:r>
              <a:rPr lang="nl-NL" dirty="0"/>
              <a:t>Paragraph 03 (Raleway Light 11 pt)</a:t>
            </a:r>
          </a:p>
          <a:p>
            <a:pPr lvl="3"/>
            <a:r>
              <a:rPr lang="en-US" dirty="0"/>
              <a:t>Paragraph 04 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invGray">
          <a:xfrm>
            <a:off x="227661" y="123478"/>
            <a:ext cx="8577072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7774D2-FD2E-4756-8A60-568D81BC3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295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23" r:id="rId8"/>
    <p:sldLayoutId id="2147483718" r:id="rId9"/>
    <p:sldLayoutId id="2147483724" r:id="rId10"/>
    <p:sldLayoutId id="2147483708" r:id="rId11"/>
    <p:sldLayoutId id="2147483713" r:id="rId12"/>
    <p:sldLayoutId id="214748371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chemeClr val="tx1"/>
          </a:solidFill>
          <a:latin typeface="Raleway SemiBold" pitchFamily="2" charset="0"/>
          <a:ea typeface="Verdana" pitchFamily="34" charset="0"/>
          <a:cs typeface="Raleway SemiBold" pitchFamily="2" charset="0"/>
        </a:defRPr>
      </a:lvl1pPr>
    </p:titleStyle>
    <p:bodyStyle>
      <a:lvl1pPr marL="164592" indent="-164592" algn="l" defTabSz="914400" rtl="0" eaLnBrk="1" latinLnBrk="0" hangingPunct="1">
        <a:spcBef>
          <a:spcPts val="0"/>
        </a:spcBef>
        <a:spcAft>
          <a:spcPts val="4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Raleway Medium" pitchFamily="2" charset="0"/>
          <a:ea typeface="Verdana" pitchFamily="34" charset="0"/>
          <a:cs typeface="Verdana" pitchFamily="34" charset="0"/>
        </a:defRPr>
      </a:lvl1pPr>
      <a:lvl2pPr marL="329184" indent="-164592" algn="l" defTabSz="914400" rtl="0" eaLnBrk="1" latinLnBrk="0" hangingPunct="1">
        <a:spcBef>
          <a:spcPts val="0"/>
        </a:spcBef>
        <a:spcAft>
          <a:spcPts val="400"/>
        </a:spcAft>
        <a:buClr>
          <a:srgbClr val="FFFFFF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Raleway Light" pitchFamily="2" charset="0"/>
          <a:ea typeface="Verdana" pitchFamily="34" charset="0"/>
          <a:cs typeface="Verdana" pitchFamily="34" charset="0"/>
        </a:defRPr>
      </a:lvl2pPr>
      <a:lvl3pPr marL="493776" indent="-164592" algn="l" defTabSz="914400" rtl="0" eaLnBrk="1" latinLnBrk="0" hangingPunct="1">
        <a:spcBef>
          <a:spcPts val="0"/>
        </a:spcBef>
        <a:spcAft>
          <a:spcPts val="400"/>
        </a:spcAft>
        <a:buClr>
          <a:srgbClr val="FFFFFF"/>
        </a:buClr>
        <a:buFont typeface="Arial" pitchFamily="34" charset="0"/>
        <a:buChar char="•"/>
        <a:defRPr sz="1100" kern="1200">
          <a:solidFill>
            <a:schemeClr val="tx1"/>
          </a:solidFill>
          <a:latin typeface="Raleway Light" pitchFamily="2" charset="0"/>
          <a:ea typeface="Verdana" pitchFamily="34" charset="0"/>
          <a:cs typeface="Verdana" pitchFamily="34" charset="0"/>
        </a:defRPr>
      </a:lvl3pPr>
      <a:lvl4pPr marL="658368" indent="-164592" algn="l" defTabSz="914400" rtl="0" eaLnBrk="1" latinLnBrk="0" hangingPunct="1">
        <a:spcBef>
          <a:spcPts val="0"/>
        </a:spcBef>
        <a:spcAft>
          <a:spcPts val="400"/>
        </a:spcAft>
        <a:buClr>
          <a:srgbClr val="FFFFFF"/>
        </a:buClr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7">
          <p15:clr>
            <a:srgbClr val="F26B43"/>
          </p15:clr>
        </p15:guide>
        <p15:guide id="2" pos="5552">
          <p15:clr>
            <a:srgbClr val="F26B43"/>
          </p15:clr>
        </p15:guide>
        <p15:guide id="3" orient="horz" pos="2880">
          <p15:clr>
            <a:srgbClr val="F26B43"/>
          </p15:clr>
        </p15:guide>
        <p15:guide id="4" pos="2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27661" y="1074738"/>
            <a:ext cx="8577072" cy="349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Paragraph 01 (Raleway Medium 14 pt)</a:t>
            </a:r>
          </a:p>
          <a:p>
            <a:pPr lvl="1"/>
            <a:r>
              <a:rPr lang="nl-NL" dirty="0"/>
              <a:t>Paragraph 02 (Raleway Light 12 pt)</a:t>
            </a:r>
          </a:p>
          <a:p>
            <a:pPr lvl="2"/>
            <a:r>
              <a:rPr lang="nl-NL" dirty="0"/>
              <a:t>Paragraph 03 (Raleway Light 11 pt)</a:t>
            </a:r>
          </a:p>
          <a:p>
            <a:pPr lvl="3"/>
            <a:r>
              <a:rPr lang="en-US" dirty="0"/>
              <a:t>Paragraph 04 (</a:t>
            </a:r>
            <a:r>
              <a:rPr lang="en-US" dirty="0" err="1"/>
              <a:t>Raleway</a:t>
            </a:r>
            <a:r>
              <a:rPr lang="en-US" dirty="0"/>
              <a:t> Light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gray">
          <a:xfrm>
            <a:off x="227661" y="123478"/>
            <a:ext cx="8577072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Title in </a:t>
            </a:r>
            <a:r>
              <a:rPr lang="en-US" dirty="0" err="1"/>
              <a:t>Raleway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20pt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70069" y="4695644"/>
            <a:ext cx="647704" cy="21222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330F47-B54D-4405-8C6A-07EFA02BF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731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59" r:id="rId3"/>
    <p:sldLayoutId id="2147483660" r:id="rId4"/>
    <p:sldLayoutId id="2147483663" r:id="rId5"/>
    <p:sldLayoutId id="2147483664" r:id="rId6"/>
    <p:sldLayoutId id="2147483665" r:id="rId7"/>
    <p:sldLayoutId id="2147483742" r:id="rId8"/>
    <p:sldLayoutId id="2147483719" r:id="rId9"/>
    <p:sldLayoutId id="2147483743" r:id="rId10"/>
    <p:sldLayoutId id="2147483720" r:id="rId11"/>
    <p:sldLayoutId id="2147483721" r:id="rId12"/>
    <p:sldLayoutId id="2147483722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666" r:id="rId31"/>
    <p:sldLayoutId id="2147483667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61" r:id="rId3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chemeClr val="tx1"/>
          </a:solidFill>
          <a:latin typeface="Raleway SemiBold" pitchFamily="2" charset="0"/>
          <a:ea typeface="Verdana" pitchFamily="34" charset="0"/>
          <a:cs typeface="Raleway SemiBold" pitchFamily="2" charset="0"/>
        </a:defRPr>
      </a:lvl1pPr>
    </p:titleStyle>
    <p:bodyStyle>
      <a:lvl1pPr marL="164592" indent="-164592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Raleway Medium" pitchFamily="2" charset="0"/>
          <a:ea typeface="Verdana" pitchFamily="34" charset="0"/>
          <a:cs typeface="Verdana" pitchFamily="34" charset="0"/>
        </a:defRPr>
      </a:lvl1pPr>
      <a:lvl2pPr marL="329184" indent="-164592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Raleway Light" pitchFamily="2" charset="0"/>
          <a:ea typeface="Verdana" pitchFamily="34" charset="0"/>
          <a:cs typeface="Verdana" pitchFamily="34" charset="0"/>
        </a:defRPr>
      </a:lvl2pPr>
      <a:lvl3pPr marL="493776" indent="-164592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•"/>
        <a:defRPr sz="1100" kern="1200">
          <a:solidFill>
            <a:schemeClr val="tx1"/>
          </a:solidFill>
          <a:latin typeface="Raleway Light" pitchFamily="2" charset="0"/>
          <a:ea typeface="Verdana" pitchFamily="34" charset="0"/>
          <a:cs typeface="Verdana" pitchFamily="34" charset="0"/>
        </a:defRPr>
      </a:lvl3pPr>
      <a:lvl4pPr marL="658368" indent="-164592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7">
          <p15:clr>
            <a:srgbClr val="F26B43"/>
          </p15:clr>
        </p15:guide>
        <p15:guide id="2" pos="5552">
          <p15:clr>
            <a:srgbClr val="F26B43"/>
          </p15:clr>
        </p15:guide>
        <p15:guide id="3" orient="horz" pos="2880">
          <p15:clr>
            <a:srgbClr val="F26B43"/>
          </p15:clr>
        </p15:guide>
        <p15:guide id="4" pos="2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2.png"/><Relationship Id="rId21" Type="http://schemas.openxmlformats.org/officeDocument/2006/relationships/image" Target="../media/image59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openxmlformats.org/officeDocument/2006/relationships/image" Target="../media/image53.svg"/><Relationship Id="rId10" Type="http://schemas.microsoft.com/office/2007/relationships/hdphoto" Target="../media/hdphoto2.wdp"/><Relationship Id="rId19" Type="http://schemas.openxmlformats.org/officeDocument/2006/relationships/image" Target="../media/image57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4.png"/><Relationship Id="rId21" Type="http://schemas.openxmlformats.org/officeDocument/2006/relationships/image" Target="../media/image80.pn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6.sv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2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4.svg"/><Relationship Id="rId22" Type="http://schemas.openxmlformats.org/officeDocument/2006/relationships/image" Target="../media/image8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DXmXwjYQ_4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akom.de" TargetMode="External"/><Relationship Id="rId2" Type="http://schemas.openxmlformats.org/officeDocument/2006/relationships/hyperlink" Target="http://www.hakom.de/" TargetMode="Externa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20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0.emf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19" Type="http://schemas.openxmlformats.org/officeDocument/2006/relationships/image" Target="../media/image37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F0818A-A388-43F9-9539-B4F8FB2A9E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776" y="1276350"/>
            <a:ext cx="4672324" cy="1704242"/>
          </a:xfrm>
        </p:spPr>
        <p:txBody>
          <a:bodyPr anchor="ctr"/>
          <a:lstStyle/>
          <a:p>
            <a:pPr lvl="0"/>
            <a:r>
              <a:rPr lang="en-US" dirty="0"/>
              <a:t>Atos Unify</a:t>
            </a:r>
            <a:br>
              <a:rPr lang="en-US" dirty="0"/>
            </a:br>
            <a:r>
              <a:rPr lang="en-US" dirty="0"/>
              <a:t>OpenScape Business S</a:t>
            </a:r>
          </a:p>
          <a:p>
            <a:pPr lvl="1"/>
            <a:r>
              <a:rPr lang="de-DE" dirty="0"/>
              <a:t>Private Cloud – All-in-One </a:t>
            </a:r>
            <a:br>
              <a:rPr lang="de-DE" dirty="0"/>
            </a:br>
            <a:r>
              <a:rPr lang="de-DE" dirty="0"/>
              <a:t>Voice &amp; UCC Lösung für KMU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5AF4A3-3E2D-432B-83C5-67B93C497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März 2023</a:t>
            </a:r>
          </a:p>
        </p:txBody>
      </p:sp>
    </p:spTree>
    <p:extLst>
      <p:ext uri="{BB962C8B-B14F-4D97-AF65-F5344CB8AC3E}">
        <p14:creationId xmlns:p14="http://schemas.microsoft.com/office/powerpoint/2010/main" val="123506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75E0B9-9806-E2D6-E1A8-748E9212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OpenScape Business 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97CD3-F838-DA31-2421-9B126007F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Auf einen Blick</a:t>
            </a: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5DC8441D-BF66-A0C8-9B3D-1CA8C3F5999A}"/>
              </a:ext>
            </a:extLst>
          </p:cNvPr>
          <p:cNvSpPr/>
          <p:nvPr/>
        </p:nvSpPr>
        <p:spPr>
          <a:xfrm flipH="1">
            <a:off x="5528308" y="3925924"/>
            <a:ext cx="2504435" cy="920214"/>
          </a:xfrm>
          <a:custGeom>
            <a:avLst/>
            <a:gdLst>
              <a:gd name="connsiteX0" fmla="*/ 0 w 3053301"/>
              <a:gd name="connsiteY0" fmla="*/ 0 h 1661823"/>
              <a:gd name="connsiteX1" fmla="*/ 3053301 w 3053301"/>
              <a:gd name="connsiteY1" fmla="*/ 0 h 1661823"/>
              <a:gd name="connsiteX2" fmla="*/ 3053301 w 3053301"/>
              <a:gd name="connsiteY2" fmla="*/ 1661823 h 1661823"/>
              <a:gd name="connsiteX3" fmla="*/ 0 w 3053301"/>
              <a:gd name="connsiteY3" fmla="*/ 1661823 h 1661823"/>
              <a:gd name="connsiteX4" fmla="*/ 0 w 3053301"/>
              <a:gd name="connsiteY4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3053301 w 3053301"/>
              <a:gd name="connsiteY2" fmla="*/ 0 h 1661823"/>
              <a:gd name="connsiteX3" fmla="*/ 3053301 w 3053301"/>
              <a:gd name="connsiteY3" fmla="*/ 1661823 h 1661823"/>
              <a:gd name="connsiteX4" fmla="*/ 0 w 3053301"/>
              <a:gd name="connsiteY4" fmla="*/ 1661823 h 1661823"/>
              <a:gd name="connsiteX5" fmla="*/ 0 w 3053301"/>
              <a:gd name="connsiteY5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2449001 w 3053301"/>
              <a:gd name="connsiteY2" fmla="*/ 0 h 1661823"/>
              <a:gd name="connsiteX3" fmla="*/ 3053301 w 3053301"/>
              <a:gd name="connsiteY3" fmla="*/ 0 h 1661823"/>
              <a:gd name="connsiteX4" fmla="*/ 3053301 w 3053301"/>
              <a:gd name="connsiteY4" fmla="*/ 1661823 h 1661823"/>
              <a:gd name="connsiteX5" fmla="*/ 0 w 3053301"/>
              <a:gd name="connsiteY5" fmla="*/ 1661823 h 1661823"/>
              <a:gd name="connsiteX6" fmla="*/ 0 w 3053301"/>
              <a:gd name="connsiteY6" fmla="*/ 0 h 1661823"/>
              <a:gd name="connsiteX0" fmla="*/ 0 w 3053301"/>
              <a:gd name="connsiteY0" fmla="*/ 7951 h 1669774"/>
              <a:gd name="connsiteX1" fmla="*/ 659958 w 3053301"/>
              <a:gd name="connsiteY1" fmla="*/ 7951 h 1669774"/>
              <a:gd name="connsiteX2" fmla="*/ 1566407 w 3053301"/>
              <a:gd name="connsiteY2" fmla="*/ 0 h 1669774"/>
              <a:gd name="connsiteX3" fmla="*/ 2449001 w 3053301"/>
              <a:gd name="connsiteY3" fmla="*/ 7951 h 1669774"/>
              <a:gd name="connsiteX4" fmla="*/ 3053301 w 3053301"/>
              <a:gd name="connsiteY4" fmla="*/ 7951 h 1669774"/>
              <a:gd name="connsiteX5" fmla="*/ 3053301 w 3053301"/>
              <a:gd name="connsiteY5" fmla="*/ 1669774 h 1669774"/>
              <a:gd name="connsiteX6" fmla="*/ 0 w 3053301"/>
              <a:gd name="connsiteY6" fmla="*/ 1669774 h 1669774"/>
              <a:gd name="connsiteX7" fmla="*/ 0 w 3053301"/>
              <a:gd name="connsiteY7" fmla="*/ 7951 h 1669774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636105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90261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98213 w 3053301"/>
              <a:gd name="connsiteY2" fmla="*/ 739471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82310 w 3053301"/>
              <a:gd name="connsiteY2" fmla="*/ 731520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82310 w 3053301"/>
              <a:gd name="connsiteY2" fmla="*/ 731520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82310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89625 w 3053301"/>
              <a:gd name="connsiteY2" fmla="*/ 701623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4428618"/>
              <a:gd name="connsiteY0" fmla="*/ 7434 h 1661823"/>
              <a:gd name="connsiteX1" fmla="*/ 2035275 w 4428618"/>
              <a:gd name="connsiteY1" fmla="*/ 0 h 1661823"/>
              <a:gd name="connsiteX2" fmla="*/ 2964942 w 4428618"/>
              <a:gd name="connsiteY2" fmla="*/ 701623 h 1661823"/>
              <a:gd name="connsiteX3" fmla="*/ 3824318 w 4428618"/>
              <a:gd name="connsiteY3" fmla="*/ 0 h 1661823"/>
              <a:gd name="connsiteX4" fmla="*/ 4428618 w 4428618"/>
              <a:gd name="connsiteY4" fmla="*/ 0 h 1661823"/>
              <a:gd name="connsiteX5" fmla="*/ 4428618 w 4428618"/>
              <a:gd name="connsiteY5" fmla="*/ 1661823 h 1661823"/>
              <a:gd name="connsiteX6" fmla="*/ 1375317 w 4428618"/>
              <a:gd name="connsiteY6" fmla="*/ 1661823 h 1661823"/>
              <a:gd name="connsiteX7" fmla="*/ 0 w 4428618"/>
              <a:gd name="connsiteY7" fmla="*/ 7434 h 1661823"/>
              <a:gd name="connsiteX0" fmla="*/ 0 w 4443487"/>
              <a:gd name="connsiteY0" fmla="*/ 0 h 1669257"/>
              <a:gd name="connsiteX1" fmla="*/ 2050144 w 4443487"/>
              <a:gd name="connsiteY1" fmla="*/ 7434 h 1669257"/>
              <a:gd name="connsiteX2" fmla="*/ 2979811 w 4443487"/>
              <a:gd name="connsiteY2" fmla="*/ 709057 h 1669257"/>
              <a:gd name="connsiteX3" fmla="*/ 3839187 w 4443487"/>
              <a:gd name="connsiteY3" fmla="*/ 7434 h 1669257"/>
              <a:gd name="connsiteX4" fmla="*/ 4443487 w 4443487"/>
              <a:gd name="connsiteY4" fmla="*/ 7434 h 1669257"/>
              <a:gd name="connsiteX5" fmla="*/ 4443487 w 4443487"/>
              <a:gd name="connsiteY5" fmla="*/ 1669257 h 1669257"/>
              <a:gd name="connsiteX6" fmla="*/ 1390186 w 4443487"/>
              <a:gd name="connsiteY6" fmla="*/ 1669257 h 1669257"/>
              <a:gd name="connsiteX7" fmla="*/ 0 w 4443487"/>
              <a:gd name="connsiteY7" fmla="*/ 0 h 1669257"/>
              <a:gd name="connsiteX0" fmla="*/ 1256370 w 5699857"/>
              <a:gd name="connsiteY0" fmla="*/ 0 h 1669257"/>
              <a:gd name="connsiteX1" fmla="*/ 3306514 w 5699857"/>
              <a:gd name="connsiteY1" fmla="*/ 7434 h 1669257"/>
              <a:gd name="connsiteX2" fmla="*/ 4236181 w 5699857"/>
              <a:gd name="connsiteY2" fmla="*/ 709057 h 1669257"/>
              <a:gd name="connsiteX3" fmla="*/ 5095557 w 5699857"/>
              <a:gd name="connsiteY3" fmla="*/ 7434 h 1669257"/>
              <a:gd name="connsiteX4" fmla="*/ 5699857 w 5699857"/>
              <a:gd name="connsiteY4" fmla="*/ 7434 h 1669257"/>
              <a:gd name="connsiteX5" fmla="*/ 5699857 w 5699857"/>
              <a:gd name="connsiteY5" fmla="*/ 1669257 h 1669257"/>
              <a:gd name="connsiteX6" fmla="*/ 0 w 5699857"/>
              <a:gd name="connsiteY6" fmla="*/ 1669257 h 1669257"/>
              <a:gd name="connsiteX7" fmla="*/ 1256370 w 5699857"/>
              <a:gd name="connsiteY7" fmla="*/ 0 h 1669257"/>
              <a:gd name="connsiteX0" fmla="*/ 1256370 w 5699857"/>
              <a:gd name="connsiteY0" fmla="*/ 14868 h 1661823"/>
              <a:gd name="connsiteX1" fmla="*/ 3306514 w 5699857"/>
              <a:gd name="connsiteY1" fmla="*/ 0 h 1661823"/>
              <a:gd name="connsiteX2" fmla="*/ 4236181 w 5699857"/>
              <a:gd name="connsiteY2" fmla="*/ 701623 h 1661823"/>
              <a:gd name="connsiteX3" fmla="*/ 5095557 w 5699857"/>
              <a:gd name="connsiteY3" fmla="*/ 0 h 1661823"/>
              <a:gd name="connsiteX4" fmla="*/ 5699857 w 5699857"/>
              <a:gd name="connsiteY4" fmla="*/ 0 h 1661823"/>
              <a:gd name="connsiteX5" fmla="*/ 5699857 w 5699857"/>
              <a:gd name="connsiteY5" fmla="*/ 1661823 h 1661823"/>
              <a:gd name="connsiteX6" fmla="*/ 0 w 5699857"/>
              <a:gd name="connsiteY6" fmla="*/ 1661823 h 1661823"/>
              <a:gd name="connsiteX7" fmla="*/ 1256370 w 5699857"/>
              <a:gd name="connsiteY7" fmla="*/ 14868 h 1661823"/>
              <a:gd name="connsiteX0" fmla="*/ 1256370 w 5699857"/>
              <a:gd name="connsiteY0" fmla="*/ 14868 h 1661823"/>
              <a:gd name="connsiteX1" fmla="*/ 3306514 w 5699857"/>
              <a:gd name="connsiteY1" fmla="*/ 0 h 1661823"/>
              <a:gd name="connsiteX2" fmla="*/ 4236181 w 5699857"/>
              <a:gd name="connsiteY2" fmla="*/ 701623 h 1661823"/>
              <a:gd name="connsiteX3" fmla="*/ 5095557 w 5699857"/>
              <a:gd name="connsiteY3" fmla="*/ 0 h 1661823"/>
              <a:gd name="connsiteX4" fmla="*/ 5699857 w 5699857"/>
              <a:gd name="connsiteY4" fmla="*/ 0 h 1661823"/>
              <a:gd name="connsiteX5" fmla="*/ 5699857 w 5699857"/>
              <a:gd name="connsiteY5" fmla="*/ 1661823 h 1661823"/>
              <a:gd name="connsiteX6" fmla="*/ 0 w 5699857"/>
              <a:gd name="connsiteY6" fmla="*/ 1661823 h 1661823"/>
              <a:gd name="connsiteX7" fmla="*/ 1256370 w 5699857"/>
              <a:gd name="connsiteY7" fmla="*/ 14868 h 1661823"/>
              <a:gd name="connsiteX0" fmla="*/ 1256370 w 5699857"/>
              <a:gd name="connsiteY0" fmla="*/ 14868 h 1661823"/>
              <a:gd name="connsiteX1" fmla="*/ 3306514 w 5699857"/>
              <a:gd name="connsiteY1" fmla="*/ 0 h 1661823"/>
              <a:gd name="connsiteX2" fmla="*/ 4236181 w 5699857"/>
              <a:gd name="connsiteY2" fmla="*/ 701623 h 1661823"/>
              <a:gd name="connsiteX3" fmla="*/ 5095557 w 5699857"/>
              <a:gd name="connsiteY3" fmla="*/ 0 h 1661823"/>
              <a:gd name="connsiteX4" fmla="*/ 5699857 w 5699857"/>
              <a:gd name="connsiteY4" fmla="*/ 0 h 1661823"/>
              <a:gd name="connsiteX5" fmla="*/ 5699857 w 5699857"/>
              <a:gd name="connsiteY5" fmla="*/ 1661823 h 1661823"/>
              <a:gd name="connsiteX6" fmla="*/ 0 w 5699857"/>
              <a:gd name="connsiteY6" fmla="*/ 1661823 h 1661823"/>
              <a:gd name="connsiteX7" fmla="*/ 1256370 w 5699857"/>
              <a:gd name="connsiteY7" fmla="*/ 14868 h 1661823"/>
              <a:gd name="connsiteX0" fmla="*/ 1256370 w 5699857"/>
              <a:gd name="connsiteY0" fmla="*/ 14868 h 1661823"/>
              <a:gd name="connsiteX1" fmla="*/ 3306514 w 5699857"/>
              <a:gd name="connsiteY1" fmla="*/ 0 h 1661823"/>
              <a:gd name="connsiteX2" fmla="*/ 4236181 w 5699857"/>
              <a:gd name="connsiteY2" fmla="*/ 701623 h 1661823"/>
              <a:gd name="connsiteX3" fmla="*/ 5095557 w 5699857"/>
              <a:gd name="connsiteY3" fmla="*/ 0 h 1661823"/>
              <a:gd name="connsiteX4" fmla="*/ 5699857 w 5699857"/>
              <a:gd name="connsiteY4" fmla="*/ 0 h 1661823"/>
              <a:gd name="connsiteX5" fmla="*/ 5699857 w 5699857"/>
              <a:gd name="connsiteY5" fmla="*/ 1661823 h 1661823"/>
              <a:gd name="connsiteX6" fmla="*/ 0 w 5699857"/>
              <a:gd name="connsiteY6" fmla="*/ 1661823 h 1661823"/>
              <a:gd name="connsiteX7" fmla="*/ 1256370 w 5699857"/>
              <a:gd name="connsiteY7" fmla="*/ 14868 h 1661823"/>
              <a:gd name="connsiteX0" fmla="*/ 1256370 w 5699857"/>
              <a:gd name="connsiteY0" fmla="*/ 7434 h 1661823"/>
              <a:gd name="connsiteX1" fmla="*/ 3306514 w 5699857"/>
              <a:gd name="connsiteY1" fmla="*/ 0 h 1661823"/>
              <a:gd name="connsiteX2" fmla="*/ 4236181 w 5699857"/>
              <a:gd name="connsiteY2" fmla="*/ 701623 h 1661823"/>
              <a:gd name="connsiteX3" fmla="*/ 5095557 w 5699857"/>
              <a:gd name="connsiteY3" fmla="*/ 0 h 1661823"/>
              <a:gd name="connsiteX4" fmla="*/ 5699857 w 5699857"/>
              <a:gd name="connsiteY4" fmla="*/ 0 h 1661823"/>
              <a:gd name="connsiteX5" fmla="*/ 5699857 w 5699857"/>
              <a:gd name="connsiteY5" fmla="*/ 1661823 h 1661823"/>
              <a:gd name="connsiteX6" fmla="*/ 0 w 5699857"/>
              <a:gd name="connsiteY6" fmla="*/ 1661823 h 1661823"/>
              <a:gd name="connsiteX7" fmla="*/ 1256370 w 5699857"/>
              <a:gd name="connsiteY7" fmla="*/ 7434 h 1661823"/>
              <a:gd name="connsiteX0" fmla="*/ 1256370 w 5699857"/>
              <a:gd name="connsiteY0" fmla="*/ 0 h 1661823"/>
              <a:gd name="connsiteX1" fmla="*/ 3306514 w 5699857"/>
              <a:gd name="connsiteY1" fmla="*/ 0 h 1661823"/>
              <a:gd name="connsiteX2" fmla="*/ 4236181 w 5699857"/>
              <a:gd name="connsiteY2" fmla="*/ 701623 h 1661823"/>
              <a:gd name="connsiteX3" fmla="*/ 5095557 w 5699857"/>
              <a:gd name="connsiteY3" fmla="*/ 0 h 1661823"/>
              <a:gd name="connsiteX4" fmla="*/ 5699857 w 5699857"/>
              <a:gd name="connsiteY4" fmla="*/ 0 h 1661823"/>
              <a:gd name="connsiteX5" fmla="*/ 5699857 w 5699857"/>
              <a:gd name="connsiteY5" fmla="*/ 1661823 h 1661823"/>
              <a:gd name="connsiteX6" fmla="*/ 0 w 5699857"/>
              <a:gd name="connsiteY6" fmla="*/ 1661823 h 1661823"/>
              <a:gd name="connsiteX7" fmla="*/ 1256370 w 5699857"/>
              <a:gd name="connsiteY7" fmla="*/ 0 h 1661823"/>
              <a:gd name="connsiteX0" fmla="*/ 1256370 w 7045438"/>
              <a:gd name="connsiteY0" fmla="*/ 14868 h 1676691"/>
              <a:gd name="connsiteX1" fmla="*/ 3306514 w 7045438"/>
              <a:gd name="connsiteY1" fmla="*/ 14868 h 1676691"/>
              <a:gd name="connsiteX2" fmla="*/ 4236181 w 7045438"/>
              <a:gd name="connsiteY2" fmla="*/ 716491 h 1676691"/>
              <a:gd name="connsiteX3" fmla="*/ 5095557 w 7045438"/>
              <a:gd name="connsiteY3" fmla="*/ 14868 h 1676691"/>
              <a:gd name="connsiteX4" fmla="*/ 7045438 w 7045438"/>
              <a:gd name="connsiteY4" fmla="*/ 0 h 1676691"/>
              <a:gd name="connsiteX5" fmla="*/ 5699857 w 7045438"/>
              <a:gd name="connsiteY5" fmla="*/ 1676691 h 1676691"/>
              <a:gd name="connsiteX6" fmla="*/ 0 w 7045438"/>
              <a:gd name="connsiteY6" fmla="*/ 1676691 h 1676691"/>
              <a:gd name="connsiteX7" fmla="*/ 1256370 w 7045438"/>
              <a:gd name="connsiteY7" fmla="*/ 14868 h 1676691"/>
              <a:gd name="connsiteX0" fmla="*/ 1256370 w 7788852"/>
              <a:gd name="connsiteY0" fmla="*/ 14868 h 1676691"/>
              <a:gd name="connsiteX1" fmla="*/ 3306514 w 7788852"/>
              <a:gd name="connsiteY1" fmla="*/ 14868 h 1676691"/>
              <a:gd name="connsiteX2" fmla="*/ 4236181 w 7788852"/>
              <a:gd name="connsiteY2" fmla="*/ 716491 h 1676691"/>
              <a:gd name="connsiteX3" fmla="*/ 5095557 w 7788852"/>
              <a:gd name="connsiteY3" fmla="*/ 14868 h 1676691"/>
              <a:gd name="connsiteX4" fmla="*/ 7045438 w 7788852"/>
              <a:gd name="connsiteY4" fmla="*/ 0 h 1676691"/>
              <a:gd name="connsiteX5" fmla="*/ 7788852 w 7788852"/>
              <a:gd name="connsiteY5" fmla="*/ 948145 h 1676691"/>
              <a:gd name="connsiteX6" fmla="*/ 0 w 7788852"/>
              <a:gd name="connsiteY6" fmla="*/ 1676691 h 1676691"/>
              <a:gd name="connsiteX7" fmla="*/ 1256370 w 7788852"/>
              <a:gd name="connsiteY7" fmla="*/ 14868 h 1676691"/>
              <a:gd name="connsiteX0" fmla="*/ 676507 w 7208989"/>
              <a:gd name="connsiteY0" fmla="*/ 14868 h 948145"/>
              <a:gd name="connsiteX1" fmla="*/ 2726651 w 7208989"/>
              <a:gd name="connsiteY1" fmla="*/ 14868 h 948145"/>
              <a:gd name="connsiteX2" fmla="*/ 3656318 w 7208989"/>
              <a:gd name="connsiteY2" fmla="*/ 716491 h 948145"/>
              <a:gd name="connsiteX3" fmla="*/ 4515694 w 7208989"/>
              <a:gd name="connsiteY3" fmla="*/ 14868 h 948145"/>
              <a:gd name="connsiteX4" fmla="*/ 6465575 w 7208989"/>
              <a:gd name="connsiteY4" fmla="*/ 0 h 948145"/>
              <a:gd name="connsiteX5" fmla="*/ 7208989 w 7208989"/>
              <a:gd name="connsiteY5" fmla="*/ 948145 h 948145"/>
              <a:gd name="connsiteX6" fmla="*/ 0 w 7208989"/>
              <a:gd name="connsiteY6" fmla="*/ 918408 h 948145"/>
              <a:gd name="connsiteX7" fmla="*/ 676507 w 7208989"/>
              <a:gd name="connsiteY7" fmla="*/ 14868 h 948145"/>
              <a:gd name="connsiteX0" fmla="*/ 661639 w 7194121"/>
              <a:gd name="connsiteY0" fmla="*/ 14868 h 948145"/>
              <a:gd name="connsiteX1" fmla="*/ 2711783 w 7194121"/>
              <a:gd name="connsiteY1" fmla="*/ 14868 h 948145"/>
              <a:gd name="connsiteX2" fmla="*/ 3641450 w 7194121"/>
              <a:gd name="connsiteY2" fmla="*/ 716491 h 948145"/>
              <a:gd name="connsiteX3" fmla="*/ 4500826 w 7194121"/>
              <a:gd name="connsiteY3" fmla="*/ 14868 h 948145"/>
              <a:gd name="connsiteX4" fmla="*/ 6450707 w 7194121"/>
              <a:gd name="connsiteY4" fmla="*/ 0 h 948145"/>
              <a:gd name="connsiteX5" fmla="*/ 7194121 w 7194121"/>
              <a:gd name="connsiteY5" fmla="*/ 948145 h 948145"/>
              <a:gd name="connsiteX6" fmla="*/ 0 w 7194121"/>
              <a:gd name="connsiteY6" fmla="*/ 933276 h 948145"/>
              <a:gd name="connsiteX7" fmla="*/ 661639 w 7194121"/>
              <a:gd name="connsiteY7" fmla="*/ 14868 h 948145"/>
              <a:gd name="connsiteX0" fmla="*/ 661639 w 7194121"/>
              <a:gd name="connsiteY0" fmla="*/ 14868 h 948145"/>
              <a:gd name="connsiteX1" fmla="*/ 2711783 w 7194121"/>
              <a:gd name="connsiteY1" fmla="*/ 14868 h 948145"/>
              <a:gd name="connsiteX2" fmla="*/ 4500826 w 7194121"/>
              <a:gd name="connsiteY2" fmla="*/ 14868 h 948145"/>
              <a:gd name="connsiteX3" fmla="*/ 6450707 w 7194121"/>
              <a:gd name="connsiteY3" fmla="*/ 0 h 948145"/>
              <a:gd name="connsiteX4" fmla="*/ 7194121 w 7194121"/>
              <a:gd name="connsiteY4" fmla="*/ 948145 h 948145"/>
              <a:gd name="connsiteX5" fmla="*/ 0 w 7194121"/>
              <a:gd name="connsiteY5" fmla="*/ 933276 h 948145"/>
              <a:gd name="connsiteX6" fmla="*/ 661639 w 7194121"/>
              <a:gd name="connsiteY6" fmla="*/ 14868 h 948145"/>
              <a:gd name="connsiteX0" fmla="*/ 661639 w 7194121"/>
              <a:gd name="connsiteY0" fmla="*/ 14868 h 948145"/>
              <a:gd name="connsiteX1" fmla="*/ 2711783 w 7194121"/>
              <a:gd name="connsiteY1" fmla="*/ 14868 h 948145"/>
              <a:gd name="connsiteX2" fmla="*/ 6450707 w 7194121"/>
              <a:gd name="connsiteY2" fmla="*/ 0 h 948145"/>
              <a:gd name="connsiteX3" fmla="*/ 7194121 w 7194121"/>
              <a:gd name="connsiteY3" fmla="*/ 948145 h 948145"/>
              <a:gd name="connsiteX4" fmla="*/ 0 w 7194121"/>
              <a:gd name="connsiteY4" fmla="*/ 933276 h 948145"/>
              <a:gd name="connsiteX5" fmla="*/ 661639 w 7194121"/>
              <a:gd name="connsiteY5" fmla="*/ 14868 h 948145"/>
              <a:gd name="connsiteX0" fmla="*/ 661639 w 7194121"/>
              <a:gd name="connsiteY0" fmla="*/ 0 h 933277"/>
              <a:gd name="connsiteX1" fmla="*/ 2711783 w 7194121"/>
              <a:gd name="connsiteY1" fmla="*/ 0 h 933277"/>
              <a:gd name="connsiteX2" fmla="*/ 7194121 w 7194121"/>
              <a:gd name="connsiteY2" fmla="*/ 933277 h 933277"/>
              <a:gd name="connsiteX3" fmla="*/ 0 w 7194121"/>
              <a:gd name="connsiteY3" fmla="*/ 918408 h 933277"/>
              <a:gd name="connsiteX4" fmla="*/ 661639 w 7194121"/>
              <a:gd name="connsiteY4" fmla="*/ 0 h 933277"/>
              <a:gd name="connsiteX0" fmla="*/ 661639 w 2720092"/>
              <a:gd name="connsiteY0" fmla="*/ 0 h 920214"/>
              <a:gd name="connsiteX1" fmla="*/ 2711783 w 2720092"/>
              <a:gd name="connsiteY1" fmla="*/ 0 h 920214"/>
              <a:gd name="connsiteX2" fmla="*/ 2720092 w 2720092"/>
              <a:gd name="connsiteY2" fmla="*/ 920214 h 920214"/>
              <a:gd name="connsiteX3" fmla="*/ 0 w 2720092"/>
              <a:gd name="connsiteY3" fmla="*/ 918408 h 920214"/>
              <a:gd name="connsiteX4" fmla="*/ 661639 w 2720092"/>
              <a:gd name="connsiteY4" fmla="*/ 0 h 92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092" h="920214">
                <a:moveTo>
                  <a:pt x="661639" y="0"/>
                </a:moveTo>
                <a:lnTo>
                  <a:pt x="2711783" y="0"/>
                </a:lnTo>
                <a:cubicBezTo>
                  <a:pt x="2714553" y="306738"/>
                  <a:pt x="2717322" y="613476"/>
                  <a:pt x="2720092" y="920214"/>
                </a:cubicBezTo>
                <a:lnTo>
                  <a:pt x="0" y="918408"/>
                </a:lnTo>
                <a:lnTo>
                  <a:pt x="6616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2279F296-BE2A-EBED-1165-AC1A8145C221}"/>
              </a:ext>
            </a:extLst>
          </p:cNvPr>
          <p:cNvSpPr/>
          <p:nvPr/>
        </p:nvSpPr>
        <p:spPr>
          <a:xfrm>
            <a:off x="985741" y="3925999"/>
            <a:ext cx="2720092" cy="920214"/>
          </a:xfrm>
          <a:custGeom>
            <a:avLst/>
            <a:gdLst>
              <a:gd name="connsiteX0" fmla="*/ 0 w 3053301"/>
              <a:gd name="connsiteY0" fmla="*/ 0 h 1661823"/>
              <a:gd name="connsiteX1" fmla="*/ 3053301 w 3053301"/>
              <a:gd name="connsiteY1" fmla="*/ 0 h 1661823"/>
              <a:gd name="connsiteX2" fmla="*/ 3053301 w 3053301"/>
              <a:gd name="connsiteY2" fmla="*/ 1661823 h 1661823"/>
              <a:gd name="connsiteX3" fmla="*/ 0 w 3053301"/>
              <a:gd name="connsiteY3" fmla="*/ 1661823 h 1661823"/>
              <a:gd name="connsiteX4" fmla="*/ 0 w 3053301"/>
              <a:gd name="connsiteY4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3053301 w 3053301"/>
              <a:gd name="connsiteY2" fmla="*/ 0 h 1661823"/>
              <a:gd name="connsiteX3" fmla="*/ 3053301 w 3053301"/>
              <a:gd name="connsiteY3" fmla="*/ 1661823 h 1661823"/>
              <a:gd name="connsiteX4" fmla="*/ 0 w 3053301"/>
              <a:gd name="connsiteY4" fmla="*/ 1661823 h 1661823"/>
              <a:gd name="connsiteX5" fmla="*/ 0 w 3053301"/>
              <a:gd name="connsiteY5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2449001 w 3053301"/>
              <a:gd name="connsiteY2" fmla="*/ 0 h 1661823"/>
              <a:gd name="connsiteX3" fmla="*/ 3053301 w 3053301"/>
              <a:gd name="connsiteY3" fmla="*/ 0 h 1661823"/>
              <a:gd name="connsiteX4" fmla="*/ 3053301 w 3053301"/>
              <a:gd name="connsiteY4" fmla="*/ 1661823 h 1661823"/>
              <a:gd name="connsiteX5" fmla="*/ 0 w 3053301"/>
              <a:gd name="connsiteY5" fmla="*/ 1661823 h 1661823"/>
              <a:gd name="connsiteX6" fmla="*/ 0 w 3053301"/>
              <a:gd name="connsiteY6" fmla="*/ 0 h 1661823"/>
              <a:gd name="connsiteX0" fmla="*/ 0 w 3053301"/>
              <a:gd name="connsiteY0" fmla="*/ 7951 h 1669774"/>
              <a:gd name="connsiteX1" fmla="*/ 659958 w 3053301"/>
              <a:gd name="connsiteY1" fmla="*/ 7951 h 1669774"/>
              <a:gd name="connsiteX2" fmla="*/ 1566407 w 3053301"/>
              <a:gd name="connsiteY2" fmla="*/ 0 h 1669774"/>
              <a:gd name="connsiteX3" fmla="*/ 2449001 w 3053301"/>
              <a:gd name="connsiteY3" fmla="*/ 7951 h 1669774"/>
              <a:gd name="connsiteX4" fmla="*/ 3053301 w 3053301"/>
              <a:gd name="connsiteY4" fmla="*/ 7951 h 1669774"/>
              <a:gd name="connsiteX5" fmla="*/ 3053301 w 3053301"/>
              <a:gd name="connsiteY5" fmla="*/ 1669774 h 1669774"/>
              <a:gd name="connsiteX6" fmla="*/ 0 w 3053301"/>
              <a:gd name="connsiteY6" fmla="*/ 1669774 h 1669774"/>
              <a:gd name="connsiteX7" fmla="*/ 0 w 3053301"/>
              <a:gd name="connsiteY7" fmla="*/ 7951 h 1669774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636105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90261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98213 w 3053301"/>
              <a:gd name="connsiteY2" fmla="*/ 739471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82310 w 3053301"/>
              <a:gd name="connsiteY2" fmla="*/ 731520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82310 w 3053301"/>
              <a:gd name="connsiteY2" fmla="*/ 731520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82310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89625 w 3053301"/>
              <a:gd name="connsiteY2" fmla="*/ 701623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4428618"/>
              <a:gd name="connsiteY0" fmla="*/ 7434 h 1661823"/>
              <a:gd name="connsiteX1" fmla="*/ 2035275 w 4428618"/>
              <a:gd name="connsiteY1" fmla="*/ 0 h 1661823"/>
              <a:gd name="connsiteX2" fmla="*/ 2964942 w 4428618"/>
              <a:gd name="connsiteY2" fmla="*/ 701623 h 1661823"/>
              <a:gd name="connsiteX3" fmla="*/ 3824318 w 4428618"/>
              <a:gd name="connsiteY3" fmla="*/ 0 h 1661823"/>
              <a:gd name="connsiteX4" fmla="*/ 4428618 w 4428618"/>
              <a:gd name="connsiteY4" fmla="*/ 0 h 1661823"/>
              <a:gd name="connsiteX5" fmla="*/ 4428618 w 4428618"/>
              <a:gd name="connsiteY5" fmla="*/ 1661823 h 1661823"/>
              <a:gd name="connsiteX6" fmla="*/ 1375317 w 4428618"/>
              <a:gd name="connsiteY6" fmla="*/ 1661823 h 1661823"/>
              <a:gd name="connsiteX7" fmla="*/ 0 w 4428618"/>
              <a:gd name="connsiteY7" fmla="*/ 7434 h 1661823"/>
              <a:gd name="connsiteX0" fmla="*/ 0 w 4443487"/>
              <a:gd name="connsiteY0" fmla="*/ 0 h 1669257"/>
              <a:gd name="connsiteX1" fmla="*/ 2050144 w 4443487"/>
              <a:gd name="connsiteY1" fmla="*/ 7434 h 1669257"/>
              <a:gd name="connsiteX2" fmla="*/ 2979811 w 4443487"/>
              <a:gd name="connsiteY2" fmla="*/ 709057 h 1669257"/>
              <a:gd name="connsiteX3" fmla="*/ 3839187 w 4443487"/>
              <a:gd name="connsiteY3" fmla="*/ 7434 h 1669257"/>
              <a:gd name="connsiteX4" fmla="*/ 4443487 w 4443487"/>
              <a:gd name="connsiteY4" fmla="*/ 7434 h 1669257"/>
              <a:gd name="connsiteX5" fmla="*/ 4443487 w 4443487"/>
              <a:gd name="connsiteY5" fmla="*/ 1669257 h 1669257"/>
              <a:gd name="connsiteX6" fmla="*/ 1390186 w 4443487"/>
              <a:gd name="connsiteY6" fmla="*/ 1669257 h 1669257"/>
              <a:gd name="connsiteX7" fmla="*/ 0 w 4443487"/>
              <a:gd name="connsiteY7" fmla="*/ 0 h 1669257"/>
              <a:gd name="connsiteX0" fmla="*/ 1256370 w 5699857"/>
              <a:gd name="connsiteY0" fmla="*/ 0 h 1669257"/>
              <a:gd name="connsiteX1" fmla="*/ 3306514 w 5699857"/>
              <a:gd name="connsiteY1" fmla="*/ 7434 h 1669257"/>
              <a:gd name="connsiteX2" fmla="*/ 4236181 w 5699857"/>
              <a:gd name="connsiteY2" fmla="*/ 709057 h 1669257"/>
              <a:gd name="connsiteX3" fmla="*/ 5095557 w 5699857"/>
              <a:gd name="connsiteY3" fmla="*/ 7434 h 1669257"/>
              <a:gd name="connsiteX4" fmla="*/ 5699857 w 5699857"/>
              <a:gd name="connsiteY4" fmla="*/ 7434 h 1669257"/>
              <a:gd name="connsiteX5" fmla="*/ 5699857 w 5699857"/>
              <a:gd name="connsiteY5" fmla="*/ 1669257 h 1669257"/>
              <a:gd name="connsiteX6" fmla="*/ 0 w 5699857"/>
              <a:gd name="connsiteY6" fmla="*/ 1669257 h 1669257"/>
              <a:gd name="connsiteX7" fmla="*/ 1256370 w 5699857"/>
              <a:gd name="connsiteY7" fmla="*/ 0 h 1669257"/>
              <a:gd name="connsiteX0" fmla="*/ 1256370 w 5699857"/>
              <a:gd name="connsiteY0" fmla="*/ 14868 h 1661823"/>
              <a:gd name="connsiteX1" fmla="*/ 3306514 w 5699857"/>
              <a:gd name="connsiteY1" fmla="*/ 0 h 1661823"/>
              <a:gd name="connsiteX2" fmla="*/ 4236181 w 5699857"/>
              <a:gd name="connsiteY2" fmla="*/ 701623 h 1661823"/>
              <a:gd name="connsiteX3" fmla="*/ 5095557 w 5699857"/>
              <a:gd name="connsiteY3" fmla="*/ 0 h 1661823"/>
              <a:gd name="connsiteX4" fmla="*/ 5699857 w 5699857"/>
              <a:gd name="connsiteY4" fmla="*/ 0 h 1661823"/>
              <a:gd name="connsiteX5" fmla="*/ 5699857 w 5699857"/>
              <a:gd name="connsiteY5" fmla="*/ 1661823 h 1661823"/>
              <a:gd name="connsiteX6" fmla="*/ 0 w 5699857"/>
              <a:gd name="connsiteY6" fmla="*/ 1661823 h 1661823"/>
              <a:gd name="connsiteX7" fmla="*/ 1256370 w 5699857"/>
              <a:gd name="connsiteY7" fmla="*/ 14868 h 1661823"/>
              <a:gd name="connsiteX0" fmla="*/ 1256370 w 5699857"/>
              <a:gd name="connsiteY0" fmla="*/ 14868 h 1661823"/>
              <a:gd name="connsiteX1" fmla="*/ 3306514 w 5699857"/>
              <a:gd name="connsiteY1" fmla="*/ 0 h 1661823"/>
              <a:gd name="connsiteX2" fmla="*/ 4236181 w 5699857"/>
              <a:gd name="connsiteY2" fmla="*/ 701623 h 1661823"/>
              <a:gd name="connsiteX3" fmla="*/ 5095557 w 5699857"/>
              <a:gd name="connsiteY3" fmla="*/ 0 h 1661823"/>
              <a:gd name="connsiteX4" fmla="*/ 5699857 w 5699857"/>
              <a:gd name="connsiteY4" fmla="*/ 0 h 1661823"/>
              <a:gd name="connsiteX5" fmla="*/ 5699857 w 5699857"/>
              <a:gd name="connsiteY5" fmla="*/ 1661823 h 1661823"/>
              <a:gd name="connsiteX6" fmla="*/ 0 w 5699857"/>
              <a:gd name="connsiteY6" fmla="*/ 1661823 h 1661823"/>
              <a:gd name="connsiteX7" fmla="*/ 1256370 w 5699857"/>
              <a:gd name="connsiteY7" fmla="*/ 14868 h 1661823"/>
              <a:gd name="connsiteX0" fmla="*/ 1256370 w 5699857"/>
              <a:gd name="connsiteY0" fmla="*/ 14868 h 1661823"/>
              <a:gd name="connsiteX1" fmla="*/ 3306514 w 5699857"/>
              <a:gd name="connsiteY1" fmla="*/ 0 h 1661823"/>
              <a:gd name="connsiteX2" fmla="*/ 4236181 w 5699857"/>
              <a:gd name="connsiteY2" fmla="*/ 701623 h 1661823"/>
              <a:gd name="connsiteX3" fmla="*/ 5095557 w 5699857"/>
              <a:gd name="connsiteY3" fmla="*/ 0 h 1661823"/>
              <a:gd name="connsiteX4" fmla="*/ 5699857 w 5699857"/>
              <a:gd name="connsiteY4" fmla="*/ 0 h 1661823"/>
              <a:gd name="connsiteX5" fmla="*/ 5699857 w 5699857"/>
              <a:gd name="connsiteY5" fmla="*/ 1661823 h 1661823"/>
              <a:gd name="connsiteX6" fmla="*/ 0 w 5699857"/>
              <a:gd name="connsiteY6" fmla="*/ 1661823 h 1661823"/>
              <a:gd name="connsiteX7" fmla="*/ 1256370 w 5699857"/>
              <a:gd name="connsiteY7" fmla="*/ 14868 h 1661823"/>
              <a:gd name="connsiteX0" fmla="*/ 1256370 w 5699857"/>
              <a:gd name="connsiteY0" fmla="*/ 14868 h 1661823"/>
              <a:gd name="connsiteX1" fmla="*/ 3306514 w 5699857"/>
              <a:gd name="connsiteY1" fmla="*/ 0 h 1661823"/>
              <a:gd name="connsiteX2" fmla="*/ 4236181 w 5699857"/>
              <a:gd name="connsiteY2" fmla="*/ 701623 h 1661823"/>
              <a:gd name="connsiteX3" fmla="*/ 5095557 w 5699857"/>
              <a:gd name="connsiteY3" fmla="*/ 0 h 1661823"/>
              <a:gd name="connsiteX4" fmla="*/ 5699857 w 5699857"/>
              <a:gd name="connsiteY4" fmla="*/ 0 h 1661823"/>
              <a:gd name="connsiteX5" fmla="*/ 5699857 w 5699857"/>
              <a:gd name="connsiteY5" fmla="*/ 1661823 h 1661823"/>
              <a:gd name="connsiteX6" fmla="*/ 0 w 5699857"/>
              <a:gd name="connsiteY6" fmla="*/ 1661823 h 1661823"/>
              <a:gd name="connsiteX7" fmla="*/ 1256370 w 5699857"/>
              <a:gd name="connsiteY7" fmla="*/ 14868 h 1661823"/>
              <a:gd name="connsiteX0" fmla="*/ 1256370 w 5699857"/>
              <a:gd name="connsiteY0" fmla="*/ 7434 h 1661823"/>
              <a:gd name="connsiteX1" fmla="*/ 3306514 w 5699857"/>
              <a:gd name="connsiteY1" fmla="*/ 0 h 1661823"/>
              <a:gd name="connsiteX2" fmla="*/ 4236181 w 5699857"/>
              <a:gd name="connsiteY2" fmla="*/ 701623 h 1661823"/>
              <a:gd name="connsiteX3" fmla="*/ 5095557 w 5699857"/>
              <a:gd name="connsiteY3" fmla="*/ 0 h 1661823"/>
              <a:gd name="connsiteX4" fmla="*/ 5699857 w 5699857"/>
              <a:gd name="connsiteY4" fmla="*/ 0 h 1661823"/>
              <a:gd name="connsiteX5" fmla="*/ 5699857 w 5699857"/>
              <a:gd name="connsiteY5" fmla="*/ 1661823 h 1661823"/>
              <a:gd name="connsiteX6" fmla="*/ 0 w 5699857"/>
              <a:gd name="connsiteY6" fmla="*/ 1661823 h 1661823"/>
              <a:gd name="connsiteX7" fmla="*/ 1256370 w 5699857"/>
              <a:gd name="connsiteY7" fmla="*/ 7434 h 1661823"/>
              <a:gd name="connsiteX0" fmla="*/ 1256370 w 5699857"/>
              <a:gd name="connsiteY0" fmla="*/ 0 h 1661823"/>
              <a:gd name="connsiteX1" fmla="*/ 3306514 w 5699857"/>
              <a:gd name="connsiteY1" fmla="*/ 0 h 1661823"/>
              <a:gd name="connsiteX2" fmla="*/ 4236181 w 5699857"/>
              <a:gd name="connsiteY2" fmla="*/ 701623 h 1661823"/>
              <a:gd name="connsiteX3" fmla="*/ 5095557 w 5699857"/>
              <a:gd name="connsiteY3" fmla="*/ 0 h 1661823"/>
              <a:gd name="connsiteX4" fmla="*/ 5699857 w 5699857"/>
              <a:gd name="connsiteY4" fmla="*/ 0 h 1661823"/>
              <a:gd name="connsiteX5" fmla="*/ 5699857 w 5699857"/>
              <a:gd name="connsiteY5" fmla="*/ 1661823 h 1661823"/>
              <a:gd name="connsiteX6" fmla="*/ 0 w 5699857"/>
              <a:gd name="connsiteY6" fmla="*/ 1661823 h 1661823"/>
              <a:gd name="connsiteX7" fmla="*/ 1256370 w 5699857"/>
              <a:gd name="connsiteY7" fmla="*/ 0 h 1661823"/>
              <a:gd name="connsiteX0" fmla="*/ 1256370 w 7045438"/>
              <a:gd name="connsiteY0" fmla="*/ 14868 h 1676691"/>
              <a:gd name="connsiteX1" fmla="*/ 3306514 w 7045438"/>
              <a:gd name="connsiteY1" fmla="*/ 14868 h 1676691"/>
              <a:gd name="connsiteX2" fmla="*/ 4236181 w 7045438"/>
              <a:gd name="connsiteY2" fmla="*/ 716491 h 1676691"/>
              <a:gd name="connsiteX3" fmla="*/ 5095557 w 7045438"/>
              <a:gd name="connsiteY3" fmla="*/ 14868 h 1676691"/>
              <a:gd name="connsiteX4" fmla="*/ 7045438 w 7045438"/>
              <a:gd name="connsiteY4" fmla="*/ 0 h 1676691"/>
              <a:gd name="connsiteX5" fmla="*/ 5699857 w 7045438"/>
              <a:gd name="connsiteY5" fmla="*/ 1676691 h 1676691"/>
              <a:gd name="connsiteX6" fmla="*/ 0 w 7045438"/>
              <a:gd name="connsiteY6" fmla="*/ 1676691 h 1676691"/>
              <a:gd name="connsiteX7" fmla="*/ 1256370 w 7045438"/>
              <a:gd name="connsiteY7" fmla="*/ 14868 h 1676691"/>
              <a:gd name="connsiteX0" fmla="*/ 1256370 w 7788852"/>
              <a:gd name="connsiteY0" fmla="*/ 14868 h 1676691"/>
              <a:gd name="connsiteX1" fmla="*/ 3306514 w 7788852"/>
              <a:gd name="connsiteY1" fmla="*/ 14868 h 1676691"/>
              <a:gd name="connsiteX2" fmla="*/ 4236181 w 7788852"/>
              <a:gd name="connsiteY2" fmla="*/ 716491 h 1676691"/>
              <a:gd name="connsiteX3" fmla="*/ 5095557 w 7788852"/>
              <a:gd name="connsiteY3" fmla="*/ 14868 h 1676691"/>
              <a:gd name="connsiteX4" fmla="*/ 7045438 w 7788852"/>
              <a:gd name="connsiteY4" fmla="*/ 0 h 1676691"/>
              <a:gd name="connsiteX5" fmla="*/ 7788852 w 7788852"/>
              <a:gd name="connsiteY5" fmla="*/ 948145 h 1676691"/>
              <a:gd name="connsiteX6" fmla="*/ 0 w 7788852"/>
              <a:gd name="connsiteY6" fmla="*/ 1676691 h 1676691"/>
              <a:gd name="connsiteX7" fmla="*/ 1256370 w 7788852"/>
              <a:gd name="connsiteY7" fmla="*/ 14868 h 1676691"/>
              <a:gd name="connsiteX0" fmla="*/ 676507 w 7208989"/>
              <a:gd name="connsiteY0" fmla="*/ 14868 h 948145"/>
              <a:gd name="connsiteX1" fmla="*/ 2726651 w 7208989"/>
              <a:gd name="connsiteY1" fmla="*/ 14868 h 948145"/>
              <a:gd name="connsiteX2" fmla="*/ 3656318 w 7208989"/>
              <a:gd name="connsiteY2" fmla="*/ 716491 h 948145"/>
              <a:gd name="connsiteX3" fmla="*/ 4515694 w 7208989"/>
              <a:gd name="connsiteY3" fmla="*/ 14868 h 948145"/>
              <a:gd name="connsiteX4" fmla="*/ 6465575 w 7208989"/>
              <a:gd name="connsiteY4" fmla="*/ 0 h 948145"/>
              <a:gd name="connsiteX5" fmla="*/ 7208989 w 7208989"/>
              <a:gd name="connsiteY5" fmla="*/ 948145 h 948145"/>
              <a:gd name="connsiteX6" fmla="*/ 0 w 7208989"/>
              <a:gd name="connsiteY6" fmla="*/ 918408 h 948145"/>
              <a:gd name="connsiteX7" fmla="*/ 676507 w 7208989"/>
              <a:gd name="connsiteY7" fmla="*/ 14868 h 948145"/>
              <a:gd name="connsiteX0" fmla="*/ 661639 w 7194121"/>
              <a:gd name="connsiteY0" fmla="*/ 14868 h 948145"/>
              <a:gd name="connsiteX1" fmla="*/ 2711783 w 7194121"/>
              <a:gd name="connsiteY1" fmla="*/ 14868 h 948145"/>
              <a:gd name="connsiteX2" fmla="*/ 3641450 w 7194121"/>
              <a:gd name="connsiteY2" fmla="*/ 716491 h 948145"/>
              <a:gd name="connsiteX3" fmla="*/ 4500826 w 7194121"/>
              <a:gd name="connsiteY3" fmla="*/ 14868 h 948145"/>
              <a:gd name="connsiteX4" fmla="*/ 6450707 w 7194121"/>
              <a:gd name="connsiteY4" fmla="*/ 0 h 948145"/>
              <a:gd name="connsiteX5" fmla="*/ 7194121 w 7194121"/>
              <a:gd name="connsiteY5" fmla="*/ 948145 h 948145"/>
              <a:gd name="connsiteX6" fmla="*/ 0 w 7194121"/>
              <a:gd name="connsiteY6" fmla="*/ 933276 h 948145"/>
              <a:gd name="connsiteX7" fmla="*/ 661639 w 7194121"/>
              <a:gd name="connsiteY7" fmla="*/ 14868 h 948145"/>
              <a:gd name="connsiteX0" fmla="*/ 661639 w 7194121"/>
              <a:gd name="connsiteY0" fmla="*/ 14868 h 948145"/>
              <a:gd name="connsiteX1" fmla="*/ 2711783 w 7194121"/>
              <a:gd name="connsiteY1" fmla="*/ 14868 h 948145"/>
              <a:gd name="connsiteX2" fmla="*/ 4500826 w 7194121"/>
              <a:gd name="connsiteY2" fmla="*/ 14868 h 948145"/>
              <a:gd name="connsiteX3" fmla="*/ 6450707 w 7194121"/>
              <a:gd name="connsiteY3" fmla="*/ 0 h 948145"/>
              <a:gd name="connsiteX4" fmla="*/ 7194121 w 7194121"/>
              <a:gd name="connsiteY4" fmla="*/ 948145 h 948145"/>
              <a:gd name="connsiteX5" fmla="*/ 0 w 7194121"/>
              <a:gd name="connsiteY5" fmla="*/ 933276 h 948145"/>
              <a:gd name="connsiteX6" fmla="*/ 661639 w 7194121"/>
              <a:gd name="connsiteY6" fmla="*/ 14868 h 948145"/>
              <a:gd name="connsiteX0" fmla="*/ 661639 w 7194121"/>
              <a:gd name="connsiteY0" fmla="*/ 14868 h 948145"/>
              <a:gd name="connsiteX1" fmla="*/ 2711783 w 7194121"/>
              <a:gd name="connsiteY1" fmla="*/ 14868 h 948145"/>
              <a:gd name="connsiteX2" fmla="*/ 6450707 w 7194121"/>
              <a:gd name="connsiteY2" fmla="*/ 0 h 948145"/>
              <a:gd name="connsiteX3" fmla="*/ 7194121 w 7194121"/>
              <a:gd name="connsiteY3" fmla="*/ 948145 h 948145"/>
              <a:gd name="connsiteX4" fmla="*/ 0 w 7194121"/>
              <a:gd name="connsiteY4" fmla="*/ 933276 h 948145"/>
              <a:gd name="connsiteX5" fmla="*/ 661639 w 7194121"/>
              <a:gd name="connsiteY5" fmla="*/ 14868 h 948145"/>
              <a:gd name="connsiteX0" fmla="*/ 661639 w 7194121"/>
              <a:gd name="connsiteY0" fmla="*/ 0 h 933277"/>
              <a:gd name="connsiteX1" fmla="*/ 2711783 w 7194121"/>
              <a:gd name="connsiteY1" fmla="*/ 0 h 933277"/>
              <a:gd name="connsiteX2" fmla="*/ 7194121 w 7194121"/>
              <a:gd name="connsiteY2" fmla="*/ 933277 h 933277"/>
              <a:gd name="connsiteX3" fmla="*/ 0 w 7194121"/>
              <a:gd name="connsiteY3" fmla="*/ 918408 h 933277"/>
              <a:gd name="connsiteX4" fmla="*/ 661639 w 7194121"/>
              <a:gd name="connsiteY4" fmla="*/ 0 h 933277"/>
              <a:gd name="connsiteX0" fmla="*/ 661639 w 2720092"/>
              <a:gd name="connsiteY0" fmla="*/ 0 h 920214"/>
              <a:gd name="connsiteX1" fmla="*/ 2711783 w 2720092"/>
              <a:gd name="connsiteY1" fmla="*/ 0 h 920214"/>
              <a:gd name="connsiteX2" fmla="*/ 2720092 w 2720092"/>
              <a:gd name="connsiteY2" fmla="*/ 920214 h 920214"/>
              <a:gd name="connsiteX3" fmla="*/ 0 w 2720092"/>
              <a:gd name="connsiteY3" fmla="*/ 918408 h 920214"/>
              <a:gd name="connsiteX4" fmla="*/ 661639 w 2720092"/>
              <a:gd name="connsiteY4" fmla="*/ 0 h 92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092" h="920214">
                <a:moveTo>
                  <a:pt x="661639" y="0"/>
                </a:moveTo>
                <a:lnTo>
                  <a:pt x="2711783" y="0"/>
                </a:lnTo>
                <a:cubicBezTo>
                  <a:pt x="2714553" y="306738"/>
                  <a:pt x="2717322" y="613476"/>
                  <a:pt x="2720092" y="920214"/>
                </a:cubicBezTo>
                <a:lnTo>
                  <a:pt x="0" y="918408"/>
                </a:lnTo>
                <a:lnTo>
                  <a:pt x="6616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hteck 5">
            <a:extLst>
              <a:ext uri="{FF2B5EF4-FFF2-40B4-BE49-F238E27FC236}">
                <a16:creationId xmlns:a16="http://schemas.microsoft.com/office/drawing/2014/main" id="{5209229E-ECC2-03BE-E868-F7203E4E24BA}"/>
              </a:ext>
            </a:extLst>
          </p:cNvPr>
          <p:cNvSpPr/>
          <p:nvPr/>
        </p:nvSpPr>
        <p:spPr>
          <a:xfrm>
            <a:off x="3031035" y="3925724"/>
            <a:ext cx="3059832" cy="917241"/>
          </a:xfrm>
          <a:custGeom>
            <a:avLst/>
            <a:gdLst>
              <a:gd name="connsiteX0" fmla="*/ 0 w 3053301"/>
              <a:gd name="connsiteY0" fmla="*/ 0 h 1661823"/>
              <a:gd name="connsiteX1" fmla="*/ 3053301 w 3053301"/>
              <a:gd name="connsiteY1" fmla="*/ 0 h 1661823"/>
              <a:gd name="connsiteX2" fmla="*/ 3053301 w 3053301"/>
              <a:gd name="connsiteY2" fmla="*/ 1661823 h 1661823"/>
              <a:gd name="connsiteX3" fmla="*/ 0 w 3053301"/>
              <a:gd name="connsiteY3" fmla="*/ 1661823 h 1661823"/>
              <a:gd name="connsiteX4" fmla="*/ 0 w 3053301"/>
              <a:gd name="connsiteY4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3053301 w 3053301"/>
              <a:gd name="connsiteY2" fmla="*/ 0 h 1661823"/>
              <a:gd name="connsiteX3" fmla="*/ 3053301 w 3053301"/>
              <a:gd name="connsiteY3" fmla="*/ 1661823 h 1661823"/>
              <a:gd name="connsiteX4" fmla="*/ 0 w 3053301"/>
              <a:gd name="connsiteY4" fmla="*/ 1661823 h 1661823"/>
              <a:gd name="connsiteX5" fmla="*/ 0 w 3053301"/>
              <a:gd name="connsiteY5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2449001 w 3053301"/>
              <a:gd name="connsiteY2" fmla="*/ 0 h 1661823"/>
              <a:gd name="connsiteX3" fmla="*/ 3053301 w 3053301"/>
              <a:gd name="connsiteY3" fmla="*/ 0 h 1661823"/>
              <a:gd name="connsiteX4" fmla="*/ 3053301 w 3053301"/>
              <a:gd name="connsiteY4" fmla="*/ 1661823 h 1661823"/>
              <a:gd name="connsiteX5" fmla="*/ 0 w 3053301"/>
              <a:gd name="connsiteY5" fmla="*/ 1661823 h 1661823"/>
              <a:gd name="connsiteX6" fmla="*/ 0 w 3053301"/>
              <a:gd name="connsiteY6" fmla="*/ 0 h 1661823"/>
              <a:gd name="connsiteX0" fmla="*/ 0 w 3053301"/>
              <a:gd name="connsiteY0" fmla="*/ 7951 h 1669774"/>
              <a:gd name="connsiteX1" fmla="*/ 659958 w 3053301"/>
              <a:gd name="connsiteY1" fmla="*/ 7951 h 1669774"/>
              <a:gd name="connsiteX2" fmla="*/ 1566407 w 3053301"/>
              <a:gd name="connsiteY2" fmla="*/ 0 h 1669774"/>
              <a:gd name="connsiteX3" fmla="*/ 2449001 w 3053301"/>
              <a:gd name="connsiteY3" fmla="*/ 7951 h 1669774"/>
              <a:gd name="connsiteX4" fmla="*/ 3053301 w 3053301"/>
              <a:gd name="connsiteY4" fmla="*/ 7951 h 1669774"/>
              <a:gd name="connsiteX5" fmla="*/ 3053301 w 3053301"/>
              <a:gd name="connsiteY5" fmla="*/ 1669774 h 1669774"/>
              <a:gd name="connsiteX6" fmla="*/ 0 w 3053301"/>
              <a:gd name="connsiteY6" fmla="*/ 1669774 h 1669774"/>
              <a:gd name="connsiteX7" fmla="*/ 0 w 3053301"/>
              <a:gd name="connsiteY7" fmla="*/ 7951 h 1669774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636105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614115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90261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98213 w 3053301"/>
              <a:gd name="connsiteY2" fmla="*/ 739471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82310 w 3053301"/>
              <a:gd name="connsiteY2" fmla="*/ 731520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82310 w 3053301"/>
              <a:gd name="connsiteY2" fmla="*/ 731520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82310 w 3053301"/>
              <a:gd name="connsiteY2" fmla="*/ 723569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0 w 3053301"/>
              <a:gd name="connsiteY0" fmla="*/ 0 h 1661823"/>
              <a:gd name="connsiteX1" fmla="*/ 659958 w 3053301"/>
              <a:gd name="connsiteY1" fmla="*/ 0 h 1661823"/>
              <a:gd name="connsiteX2" fmla="*/ 1589625 w 3053301"/>
              <a:gd name="connsiteY2" fmla="*/ 701623 h 1661823"/>
              <a:gd name="connsiteX3" fmla="*/ 2449001 w 3053301"/>
              <a:gd name="connsiteY3" fmla="*/ 0 h 1661823"/>
              <a:gd name="connsiteX4" fmla="*/ 3053301 w 3053301"/>
              <a:gd name="connsiteY4" fmla="*/ 0 h 1661823"/>
              <a:gd name="connsiteX5" fmla="*/ 3053301 w 3053301"/>
              <a:gd name="connsiteY5" fmla="*/ 1661823 h 1661823"/>
              <a:gd name="connsiteX6" fmla="*/ 0 w 3053301"/>
              <a:gd name="connsiteY6" fmla="*/ 1661823 h 1661823"/>
              <a:gd name="connsiteX7" fmla="*/ 0 w 3053301"/>
              <a:gd name="connsiteY7" fmla="*/ 0 h 1661823"/>
              <a:gd name="connsiteX0" fmla="*/ 6531 w 3059832"/>
              <a:gd name="connsiteY0" fmla="*/ 0 h 1661823"/>
              <a:gd name="connsiteX1" fmla="*/ 666489 w 3059832"/>
              <a:gd name="connsiteY1" fmla="*/ 0 h 1661823"/>
              <a:gd name="connsiteX2" fmla="*/ 1596156 w 3059832"/>
              <a:gd name="connsiteY2" fmla="*/ 701623 h 1661823"/>
              <a:gd name="connsiteX3" fmla="*/ 2455532 w 3059832"/>
              <a:gd name="connsiteY3" fmla="*/ 0 h 1661823"/>
              <a:gd name="connsiteX4" fmla="*/ 3059832 w 3059832"/>
              <a:gd name="connsiteY4" fmla="*/ 0 h 1661823"/>
              <a:gd name="connsiteX5" fmla="*/ 3059832 w 3059832"/>
              <a:gd name="connsiteY5" fmla="*/ 1661823 h 1661823"/>
              <a:gd name="connsiteX6" fmla="*/ 0 w 3059832"/>
              <a:gd name="connsiteY6" fmla="*/ 917240 h 1661823"/>
              <a:gd name="connsiteX7" fmla="*/ 6531 w 3059832"/>
              <a:gd name="connsiteY7" fmla="*/ 0 h 1661823"/>
              <a:gd name="connsiteX0" fmla="*/ 6531 w 3059832"/>
              <a:gd name="connsiteY0" fmla="*/ 0 h 917241"/>
              <a:gd name="connsiteX1" fmla="*/ 666489 w 3059832"/>
              <a:gd name="connsiteY1" fmla="*/ 0 h 917241"/>
              <a:gd name="connsiteX2" fmla="*/ 1596156 w 3059832"/>
              <a:gd name="connsiteY2" fmla="*/ 701623 h 917241"/>
              <a:gd name="connsiteX3" fmla="*/ 2455532 w 3059832"/>
              <a:gd name="connsiteY3" fmla="*/ 0 h 917241"/>
              <a:gd name="connsiteX4" fmla="*/ 3059832 w 3059832"/>
              <a:gd name="connsiteY4" fmla="*/ 0 h 917241"/>
              <a:gd name="connsiteX5" fmla="*/ 3053301 w 3059832"/>
              <a:gd name="connsiteY5" fmla="*/ 917241 h 917241"/>
              <a:gd name="connsiteX6" fmla="*/ 0 w 3059832"/>
              <a:gd name="connsiteY6" fmla="*/ 917240 h 917241"/>
              <a:gd name="connsiteX7" fmla="*/ 6531 w 3059832"/>
              <a:gd name="connsiteY7" fmla="*/ 0 h 91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9832" h="917241">
                <a:moveTo>
                  <a:pt x="6531" y="0"/>
                </a:moveTo>
                <a:lnTo>
                  <a:pt x="666489" y="0"/>
                </a:lnTo>
                <a:cubicBezTo>
                  <a:pt x="792385" y="478404"/>
                  <a:pt x="1190640" y="712225"/>
                  <a:pt x="1596156" y="701623"/>
                </a:cubicBezTo>
                <a:cubicBezTo>
                  <a:pt x="2001672" y="691021"/>
                  <a:pt x="2328313" y="439972"/>
                  <a:pt x="2455532" y="0"/>
                </a:cubicBezTo>
                <a:lnTo>
                  <a:pt x="3059832" y="0"/>
                </a:lnTo>
                <a:lnTo>
                  <a:pt x="3053301" y="917241"/>
                </a:lnTo>
                <a:lnTo>
                  <a:pt x="0" y="917240"/>
                </a:lnTo>
                <a:lnTo>
                  <a:pt x="653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Grafik 4">
            <a:extLst>
              <a:ext uri="{FF2B5EF4-FFF2-40B4-BE49-F238E27FC236}">
                <a16:creationId xmlns:a16="http://schemas.microsoft.com/office/drawing/2014/main" id="{A1F1C768-C33E-7AC1-94B8-6A8C24D0EF19}"/>
              </a:ext>
            </a:extLst>
          </p:cNvPr>
          <p:cNvSpPr/>
          <p:nvPr/>
        </p:nvSpPr>
        <p:spPr>
          <a:xfrm>
            <a:off x="3673805" y="2824245"/>
            <a:ext cx="1828954" cy="1817607"/>
          </a:xfrm>
          <a:custGeom>
            <a:avLst/>
            <a:gdLst>
              <a:gd name="connsiteX0" fmla="*/ 1430657 w 1821854"/>
              <a:gd name="connsiteY0" fmla="*/ 1080320 h 1821854"/>
              <a:gd name="connsiteX1" fmla="*/ 1002046 w 1821854"/>
              <a:gd name="connsiteY1" fmla="*/ 546712 h 1821854"/>
              <a:gd name="connsiteX2" fmla="*/ 1028769 w 1821854"/>
              <a:gd name="connsiteY2" fmla="*/ 377405 h 1821854"/>
              <a:gd name="connsiteX3" fmla="*/ 1457380 w 1821854"/>
              <a:gd name="connsiteY3" fmla="*/ 911013 h 1821854"/>
              <a:gd name="connsiteX4" fmla="*/ 1430657 w 1821854"/>
              <a:gd name="connsiteY4" fmla="*/ 1080320 h 1821854"/>
              <a:gd name="connsiteX5" fmla="*/ 910841 w 1821854"/>
              <a:gd name="connsiteY5" fmla="*/ 0 h 1821854"/>
              <a:gd name="connsiteX6" fmla="*/ 816016 w 1821854"/>
              <a:gd name="connsiteY6" fmla="*/ 5000 h 1821854"/>
              <a:gd name="connsiteX7" fmla="*/ 637572 w 1821854"/>
              <a:gd name="connsiteY7" fmla="*/ 546539 h 1821854"/>
              <a:gd name="connsiteX8" fmla="*/ 1186869 w 1821854"/>
              <a:gd name="connsiteY8" fmla="*/ 1382727 h 1821854"/>
              <a:gd name="connsiteX9" fmla="*/ 910841 w 1821854"/>
              <a:gd name="connsiteY9" fmla="*/ 1457553 h 1821854"/>
              <a:gd name="connsiteX10" fmla="*/ 364302 w 1821854"/>
              <a:gd name="connsiteY10" fmla="*/ 911013 h 1821854"/>
              <a:gd name="connsiteX11" fmla="*/ 457576 w 1821854"/>
              <a:gd name="connsiteY11" fmla="*/ 605848 h 1821854"/>
              <a:gd name="connsiteX12" fmla="*/ 594986 w 1821854"/>
              <a:gd name="connsiteY12" fmla="*/ 56550 h 1821854"/>
              <a:gd name="connsiteX13" fmla="*/ 0 w 1821854"/>
              <a:gd name="connsiteY13" fmla="*/ 910841 h 1821854"/>
              <a:gd name="connsiteX14" fmla="*/ 910841 w 1821854"/>
              <a:gd name="connsiteY14" fmla="*/ 1821855 h 1821854"/>
              <a:gd name="connsiteX15" fmla="*/ 1821855 w 1821854"/>
              <a:gd name="connsiteY15" fmla="*/ 910841 h 1821854"/>
              <a:gd name="connsiteX16" fmla="*/ 910841 w 1821854"/>
              <a:gd name="connsiteY16" fmla="*/ 0 h 18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1854" h="1821854">
                <a:moveTo>
                  <a:pt x="1430657" y="1080320"/>
                </a:moveTo>
                <a:cubicBezTo>
                  <a:pt x="1185490" y="1026356"/>
                  <a:pt x="1002046" y="807912"/>
                  <a:pt x="1002046" y="546712"/>
                </a:cubicBezTo>
                <a:cubicBezTo>
                  <a:pt x="1002046" y="487575"/>
                  <a:pt x="1011528" y="430680"/>
                  <a:pt x="1028769" y="377405"/>
                </a:cubicBezTo>
                <a:cubicBezTo>
                  <a:pt x="1273936" y="431369"/>
                  <a:pt x="1457380" y="649640"/>
                  <a:pt x="1457380" y="911013"/>
                </a:cubicBezTo>
                <a:cubicBezTo>
                  <a:pt x="1457380" y="970150"/>
                  <a:pt x="1447898" y="1027045"/>
                  <a:pt x="1430657" y="1080320"/>
                </a:cubicBezTo>
                <a:close/>
                <a:moveTo>
                  <a:pt x="910841" y="0"/>
                </a:moveTo>
                <a:cubicBezTo>
                  <a:pt x="878945" y="0"/>
                  <a:pt x="816016" y="5000"/>
                  <a:pt x="816016" y="5000"/>
                </a:cubicBezTo>
                <a:cubicBezTo>
                  <a:pt x="703949" y="156376"/>
                  <a:pt x="637572" y="343613"/>
                  <a:pt x="637572" y="546539"/>
                </a:cubicBezTo>
                <a:cubicBezTo>
                  <a:pt x="637572" y="921013"/>
                  <a:pt x="863773" y="1242730"/>
                  <a:pt x="1186869" y="1382727"/>
                </a:cubicBezTo>
                <a:cubicBezTo>
                  <a:pt x="1105837" y="1430139"/>
                  <a:pt x="1011528" y="1457553"/>
                  <a:pt x="910841" y="1457553"/>
                </a:cubicBezTo>
                <a:cubicBezTo>
                  <a:pt x="609124" y="1457553"/>
                  <a:pt x="364302" y="1212903"/>
                  <a:pt x="364302" y="911013"/>
                </a:cubicBezTo>
                <a:cubicBezTo>
                  <a:pt x="364302" y="797913"/>
                  <a:pt x="398784" y="692915"/>
                  <a:pt x="457576" y="605848"/>
                </a:cubicBezTo>
                <a:cubicBezTo>
                  <a:pt x="443955" y="410853"/>
                  <a:pt x="496195" y="216374"/>
                  <a:pt x="594986" y="56550"/>
                </a:cubicBezTo>
                <a:cubicBezTo>
                  <a:pt x="247753" y="184996"/>
                  <a:pt x="0" y="518954"/>
                  <a:pt x="0" y="910841"/>
                </a:cubicBezTo>
                <a:cubicBezTo>
                  <a:pt x="0" y="1413933"/>
                  <a:pt x="407749" y="1821855"/>
                  <a:pt x="910841" y="1821855"/>
                </a:cubicBezTo>
                <a:cubicBezTo>
                  <a:pt x="1413933" y="1821855"/>
                  <a:pt x="1821855" y="1413933"/>
                  <a:pt x="1821855" y="910841"/>
                </a:cubicBezTo>
                <a:cubicBezTo>
                  <a:pt x="1821855" y="407749"/>
                  <a:pt x="1413933" y="0"/>
                  <a:pt x="91084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52000"/>
                </a:schemeClr>
              </a:gs>
              <a:gs pos="68000">
                <a:schemeClr val="accent1">
                  <a:alpha val="20000"/>
                </a:schemeClr>
              </a:gs>
              <a:gs pos="49000">
                <a:schemeClr val="accent1">
                  <a:alpha val="34000"/>
                </a:schemeClr>
              </a:gs>
              <a:gs pos="100000">
                <a:schemeClr val="accent1">
                  <a:alpha val="0"/>
                </a:schemeClr>
              </a:gs>
            </a:gsLst>
            <a:lin ang="19200000" scaled="0"/>
          </a:gradFill>
          <a:ln w="1716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3B4C9B2-449F-8972-6091-06D464B1C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4658" y="2828449"/>
            <a:ext cx="1819763" cy="181976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BA362E9-1869-15A0-B36E-1BF0026F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20" y="1733136"/>
            <a:ext cx="848927" cy="5870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7">
            <a:extLst>
              <a:ext uri="{FF2B5EF4-FFF2-40B4-BE49-F238E27FC236}">
                <a16:creationId xmlns:a16="http://schemas.microsoft.com/office/drawing/2014/main" id="{5A9D8C6F-D09F-8896-725C-610B89A2AE03}"/>
              </a:ext>
            </a:extLst>
          </p:cNvPr>
          <p:cNvSpPr txBox="1"/>
          <p:nvPr/>
        </p:nvSpPr>
        <p:spPr>
          <a:xfrm>
            <a:off x="1760633" y="879808"/>
            <a:ext cx="5682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+mj-lt"/>
              </a:rPr>
              <a:t>Skalierbar für 10, 100 oder bis zu 1500 Benutzer </a:t>
            </a:r>
          </a:p>
          <a:p>
            <a:pPr algn="ctr"/>
            <a:r>
              <a:rPr lang="de-DE" dirty="0">
                <a:solidFill>
                  <a:schemeClr val="accent1"/>
                </a:solidFill>
                <a:latin typeface="+mj-lt"/>
              </a:rPr>
              <a:t>verbinde Desk Phone, Mobile, Tablet, PC oder Mac</a:t>
            </a:r>
            <a:endParaRPr lang="de-DE" i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6" name="Grafik 18">
            <a:extLst>
              <a:ext uri="{FF2B5EF4-FFF2-40B4-BE49-F238E27FC236}">
                <a16:creationId xmlns:a16="http://schemas.microsoft.com/office/drawing/2014/main" id="{7CA1B59C-64AB-DB60-6A58-8D97FF2F3C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8689" y="1609205"/>
            <a:ext cx="974489" cy="839448"/>
          </a:xfrm>
          <a:prstGeom prst="rect">
            <a:avLst/>
          </a:prstGeom>
        </p:spPr>
      </p:pic>
      <p:pic>
        <p:nvPicPr>
          <p:cNvPr id="17" name="Grafik 19">
            <a:extLst>
              <a:ext uri="{FF2B5EF4-FFF2-40B4-BE49-F238E27FC236}">
                <a16:creationId xmlns:a16="http://schemas.microsoft.com/office/drawing/2014/main" id="{FE2EB682-0F0D-D33F-60F9-308C03F3C7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17" y="4010013"/>
            <a:ext cx="521604" cy="521604"/>
          </a:xfrm>
          <a:prstGeom prst="rect">
            <a:avLst/>
          </a:prstGeom>
        </p:spPr>
      </p:pic>
      <p:grpSp>
        <p:nvGrpSpPr>
          <p:cNvPr id="18" name="Gruppieren 20">
            <a:extLst>
              <a:ext uri="{FF2B5EF4-FFF2-40B4-BE49-F238E27FC236}">
                <a16:creationId xmlns:a16="http://schemas.microsoft.com/office/drawing/2014/main" id="{D206CC72-6E72-A2C6-6AFB-9A6E6D6498DD}"/>
              </a:ext>
            </a:extLst>
          </p:cNvPr>
          <p:cNvGrpSpPr/>
          <p:nvPr/>
        </p:nvGrpSpPr>
        <p:grpSpPr>
          <a:xfrm>
            <a:off x="1592292" y="4063395"/>
            <a:ext cx="733242" cy="463887"/>
            <a:chOff x="-3182033" y="3677382"/>
            <a:chExt cx="1396983" cy="875258"/>
          </a:xfrm>
        </p:grpSpPr>
        <p:pic>
          <p:nvPicPr>
            <p:cNvPr id="19" name="Grafik 21">
              <a:extLst>
                <a:ext uri="{FF2B5EF4-FFF2-40B4-BE49-F238E27FC236}">
                  <a16:creationId xmlns:a16="http://schemas.microsoft.com/office/drawing/2014/main" id="{88300DB3-357A-5042-7D2C-A8F89C12D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002" r="17112" b="29907"/>
            <a:stretch/>
          </p:blipFill>
          <p:spPr>
            <a:xfrm>
              <a:off x="-2854320" y="3677382"/>
              <a:ext cx="741555" cy="598448"/>
            </a:xfrm>
            <a:prstGeom prst="rect">
              <a:avLst/>
            </a:prstGeom>
          </p:spPr>
        </p:pic>
        <p:pic>
          <p:nvPicPr>
            <p:cNvPr id="20" name="Grafik 22">
              <a:extLst>
                <a:ext uri="{FF2B5EF4-FFF2-40B4-BE49-F238E27FC236}">
                  <a16:creationId xmlns:a16="http://schemas.microsoft.com/office/drawing/2014/main" id="{63C1FA22-015A-1239-0529-DC5367FB02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67785"/>
            <a:stretch/>
          </p:blipFill>
          <p:spPr>
            <a:xfrm>
              <a:off x="-3182033" y="4216432"/>
              <a:ext cx="1396983" cy="336208"/>
            </a:xfrm>
            <a:prstGeom prst="rect">
              <a:avLst/>
            </a:prstGeom>
          </p:spPr>
        </p:pic>
      </p:grpSp>
      <p:pic>
        <p:nvPicPr>
          <p:cNvPr id="21" name="Grafik 23">
            <a:extLst>
              <a:ext uri="{FF2B5EF4-FFF2-40B4-BE49-F238E27FC236}">
                <a16:creationId xmlns:a16="http://schemas.microsoft.com/office/drawing/2014/main" id="{5164EFEE-155D-2E90-BBE2-1EF24F8915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9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23" y="4118480"/>
            <a:ext cx="908226" cy="287597"/>
          </a:xfrm>
          <a:prstGeom prst="rect">
            <a:avLst/>
          </a:prstGeom>
        </p:spPr>
      </p:pic>
      <p:pic>
        <p:nvPicPr>
          <p:cNvPr id="22" name="Grafik 24">
            <a:extLst>
              <a:ext uri="{FF2B5EF4-FFF2-40B4-BE49-F238E27FC236}">
                <a16:creationId xmlns:a16="http://schemas.microsoft.com/office/drawing/2014/main" id="{D93068BD-E571-5E72-6486-1F5222E2F5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86" y="4118480"/>
            <a:ext cx="623522" cy="341770"/>
          </a:xfrm>
          <a:prstGeom prst="rect">
            <a:avLst/>
          </a:prstGeom>
        </p:spPr>
      </p:pic>
      <p:grpSp>
        <p:nvGrpSpPr>
          <p:cNvPr id="23" name="Gruppieren 25">
            <a:extLst>
              <a:ext uri="{FF2B5EF4-FFF2-40B4-BE49-F238E27FC236}">
                <a16:creationId xmlns:a16="http://schemas.microsoft.com/office/drawing/2014/main" id="{2C23849D-E143-60A9-1854-FAAB7833453B}"/>
              </a:ext>
            </a:extLst>
          </p:cNvPr>
          <p:cNvGrpSpPr/>
          <p:nvPr/>
        </p:nvGrpSpPr>
        <p:grpSpPr>
          <a:xfrm>
            <a:off x="3031035" y="4017504"/>
            <a:ext cx="530624" cy="535912"/>
            <a:chOff x="3158501" y="3330844"/>
            <a:chExt cx="636599" cy="785664"/>
          </a:xfrm>
        </p:grpSpPr>
        <p:pic>
          <p:nvPicPr>
            <p:cNvPr id="24" name="Grafik 26">
              <a:extLst>
                <a:ext uri="{FF2B5EF4-FFF2-40B4-BE49-F238E27FC236}">
                  <a16:creationId xmlns:a16="http://schemas.microsoft.com/office/drawing/2014/main" id="{EA9EED62-9C5E-A254-4517-03510FA65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31" t="50000" r="24641"/>
            <a:stretch/>
          </p:blipFill>
          <p:spPr>
            <a:xfrm>
              <a:off x="3158501" y="3761459"/>
              <a:ext cx="636599" cy="355049"/>
            </a:xfrm>
            <a:prstGeom prst="rect">
              <a:avLst/>
            </a:prstGeom>
          </p:spPr>
        </p:pic>
        <p:pic>
          <p:nvPicPr>
            <p:cNvPr id="25" name="Grafik 27">
              <a:extLst>
                <a:ext uri="{FF2B5EF4-FFF2-40B4-BE49-F238E27FC236}">
                  <a16:creationId xmlns:a16="http://schemas.microsoft.com/office/drawing/2014/main" id="{E2EEEE58-A509-5939-2286-6C4E62FDC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9" r="35609" b="51926"/>
            <a:stretch/>
          </p:blipFill>
          <p:spPr>
            <a:xfrm>
              <a:off x="3236330" y="3330844"/>
              <a:ext cx="424628" cy="404292"/>
            </a:xfrm>
            <a:prstGeom prst="rect">
              <a:avLst/>
            </a:prstGeom>
          </p:spPr>
        </p:pic>
      </p:grpSp>
      <p:sp>
        <p:nvSpPr>
          <p:cNvPr id="26" name="Rechteck 29">
            <a:extLst>
              <a:ext uri="{FF2B5EF4-FFF2-40B4-BE49-F238E27FC236}">
                <a16:creationId xmlns:a16="http://schemas.microsoft.com/office/drawing/2014/main" id="{288B9E1E-DD91-CF42-9395-01A17DF64FF9}"/>
              </a:ext>
            </a:extLst>
          </p:cNvPr>
          <p:cNvSpPr/>
          <p:nvPr/>
        </p:nvSpPr>
        <p:spPr>
          <a:xfrm>
            <a:off x="0" y="4676231"/>
            <a:ext cx="3060049" cy="474445"/>
          </a:xfrm>
          <a:prstGeom prst="rect">
            <a:avLst/>
          </a:prstGeom>
          <a:gradFill flip="none" rotWithShape="1">
            <a:gsLst>
              <a:gs pos="0">
                <a:srgbClr val="472E7A">
                  <a:alpha val="50442"/>
                </a:srgbClr>
              </a:gs>
              <a:gs pos="50000">
                <a:schemeClr val="accent2">
                  <a:shade val="67500"/>
                  <a:satMod val="115000"/>
                </a:schemeClr>
              </a:gs>
              <a:gs pos="99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30">
            <a:extLst>
              <a:ext uri="{FF2B5EF4-FFF2-40B4-BE49-F238E27FC236}">
                <a16:creationId xmlns:a16="http://schemas.microsoft.com/office/drawing/2014/main" id="{66C9BC42-4D90-794F-9137-CEBFAA5B33C5}"/>
              </a:ext>
            </a:extLst>
          </p:cNvPr>
          <p:cNvSpPr txBox="1"/>
          <p:nvPr/>
        </p:nvSpPr>
        <p:spPr>
          <a:xfrm>
            <a:off x="551006" y="4739704"/>
            <a:ext cx="2354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200"/>
              <a:t>Standard Server Installation</a:t>
            </a:r>
            <a:endParaRPr lang="en-US" sz="1200" i="1">
              <a:solidFill>
                <a:schemeClr val="accent4"/>
              </a:solidFill>
            </a:endParaRPr>
          </a:p>
        </p:txBody>
      </p:sp>
      <p:sp>
        <p:nvSpPr>
          <p:cNvPr id="28" name="Rechteck 31">
            <a:extLst>
              <a:ext uri="{FF2B5EF4-FFF2-40B4-BE49-F238E27FC236}">
                <a16:creationId xmlns:a16="http://schemas.microsoft.com/office/drawing/2014/main" id="{A2B18308-4F1D-9CA7-0BE1-CA0A1C3B6D28}"/>
              </a:ext>
            </a:extLst>
          </p:cNvPr>
          <p:cNvSpPr/>
          <p:nvPr/>
        </p:nvSpPr>
        <p:spPr>
          <a:xfrm>
            <a:off x="6084055" y="4664677"/>
            <a:ext cx="3056121" cy="481159"/>
          </a:xfrm>
          <a:prstGeom prst="rect">
            <a:avLst/>
          </a:prstGeom>
          <a:gradFill flip="none" rotWithShape="1">
            <a:gsLst>
              <a:gs pos="0">
                <a:srgbClr val="004C48"/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Rechteck 33">
            <a:extLst>
              <a:ext uri="{FF2B5EF4-FFF2-40B4-BE49-F238E27FC236}">
                <a16:creationId xmlns:a16="http://schemas.microsoft.com/office/drawing/2014/main" id="{283C246F-54AD-4F08-12FA-8822DF684AB1}"/>
              </a:ext>
            </a:extLst>
          </p:cNvPr>
          <p:cNvSpPr/>
          <p:nvPr/>
        </p:nvSpPr>
        <p:spPr>
          <a:xfrm>
            <a:off x="3059946" y="4666166"/>
            <a:ext cx="3024007" cy="48115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0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34">
            <a:extLst>
              <a:ext uri="{FF2B5EF4-FFF2-40B4-BE49-F238E27FC236}">
                <a16:creationId xmlns:a16="http://schemas.microsoft.com/office/drawing/2014/main" id="{813885DA-2E86-CE8F-081F-582D981C71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5278" y="4727773"/>
            <a:ext cx="329563" cy="329563"/>
          </a:xfrm>
          <a:prstGeom prst="rect">
            <a:avLst/>
          </a:prstGeom>
        </p:spPr>
      </p:pic>
      <p:pic>
        <p:nvPicPr>
          <p:cNvPr id="31" name="Grafik 35">
            <a:extLst>
              <a:ext uri="{FF2B5EF4-FFF2-40B4-BE49-F238E27FC236}">
                <a16:creationId xmlns:a16="http://schemas.microsoft.com/office/drawing/2014/main" id="{27FCAFD8-B398-270C-FC75-95F35373C8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29782" y="4735794"/>
            <a:ext cx="329563" cy="329563"/>
          </a:xfrm>
          <a:prstGeom prst="rect">
            <a:avLst/>
          </a:prstGeom>
        </p:spPr>
      </p:pic>
      <p:sp>
        <p:nvSpPr>
          <p:cNvPr id="32" name="Textfeld 38">
            <a:extLst>
              <a:ext uri="{FF2B5EF4-FFF2-40B4-BE49-F238E27FC236}">
                <a16:creationId xmlns:a16="http://schemas.microsoft.com/office/drawing/2014/main" id="{B295B33F-B19C-0FC9-F756-E63F48BFAD17}"/>
              </a:ext>
            </a:extLst>
          </p:cNvPr>
          <p:cNvSpPr txBox="1"/>
          <p:nvPr/>
        </p:nvSpPr>
        <p:spPr>
          <a:xfrm>
            <a:off x="3682476" y="4743971"/>
            <a:ext cx="2354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prstClr val="white"/>
                </a:solidFill>
              </a:rPr>
              <a:t>Hosted – Privates Datacenter</a:t>
            </a:r>
            <a:endParaRPr lang="en-US" sz="1200" i="1" dirty="0">
              <a:solidFill>
                <a:schemeClr val="accent4"/>
              </a:solidFill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086555A3-F031-AB0A-CB8F-DCD7475241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213074" y="4735794"/>
            <a:ext cx="336875" cy="336875"/>
          </a:xfrm>
          <a:prstGeom prst="rect">
            <a:avLst/>
          </a:prstGeom>
        </p:spPr>
      </p:pic>
      <p:sp>
        <p:nvSpPr>
          <p:cNvPr id="34" name="Textfeld 39">
            <a:extLst>
              <a:ext uri="{FF2B5EF4-FFF2-40B4-BE49-F238E27FC236}">
                <a16:creationId xmlns:a16="http://schemas.microsoft.com/office/drawing/2014/main" id="{32A2D524-AC7E-1028-1387-C50D38E1BCA9}"/>
              </a:ext>
            </a:extLst>
          </p:cNvPr>
          <p:cNvSpPr txBox="1"/>
          <p:nvPr/>
        </p:nvSpPr>
        <p:spPr>
          <a:xfrm>
            <a:off x="6618691" y="4743971"/>
            <a:ext cx="2440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200" dirty="0"/>
              <a:t>Eigene virtualisierte Umgebung</a:t>
            </a:r>
            <a:endParaRPr lang="de-DE" sz="1200" i="1" dirty="0">
              <a:solidFill>
                <a:schemeClr val="accent4"/>
              </a:solidFill>
            </a:endParaRPr>
          </a:p>
        </p:txBody>
      </p:sp>
      <p:grpSp>
        <p:nvGrpSpPr>
          <p:cNvPr id="35" name="Gruppieren 40">
            <a:extLst>
              <a:ext uri="{FF2B5EF4-FFF2-40B4-BE49-F238E27FC236}">
                <a16:creationId xmlns:a16="http://schemas.microsoft.com/office/drawing/2014/main" id="{1C3E2981-58C4-E22E-138A-FB658789B335}"/>
              </a:ext>
            </a:extLst>
          </p:cNvPr>
          <p:cNvGrpSpPr/>
          <p:nvPr/>
        </p:nvGrpSpPr>
        <p:grpSpPr>
          <a:xfrm>
            <a:off x="697727" y="1859724"/>
            <a:ext cx="1751535" cy="1053617"/>
            <a:chOff x="-3182033" y="3677382"/>
            <a:chExt cx="1396983" cy="875258"/>
          </a:xfrm>
        </p:grpSpPr>
        <p:pic>
          <p:nvPicPr>
            <p:cNvPr id="36" name="Grafik 41">
              <a:extLst>
                <a:ext uri="{FF2B5EF4-FFF2-40B4-BE49-F238E27FC236}">
                  <a16:creationId xmlns:a16="http://schemas.microsoft.com/office/drawing/2014/main" id="{FA4E9C79-20BF-466E-DF41-16834BBC7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002" r="17112" b="29907"/>
            <a:stretch/>
          </p:blipFill>
          <p:spPr>
            <a:xfrm>
              <a:off x="-2854320" y="3677382"/>
              <a:ext cx="741555" cy="598448"/>
            </a:xfrm>
            <a:prstGeom prst="rect">
              <a:avLst/>
            </a:prstGeom>
          </p:spPr>
        </p:pic>
        <p:pic>
          <p:nvPicPr>
            <p:cNvPr id="37" name="Grafik 42">
              <a:extLst>
                <a:ext uri="{FF2B5EF4-FFF2-40B4-BE49-F238E27FC236}">
                  <a16:creationId xmlns:a16="http://schemas.microsoft.com/office/drawing/2014/main" id="{8B3D7732-9E63-82E0-D541-608F71F33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67785"/>
            <a:stretch/>
          </p:blipFill>
          <p:spPr>
            <a:xfrm>
              <a:off x="-3182033" y="4216432"/>
              <a:ext cx="1396983" cy="336208"/>
            </a:xfrm>
            <a:prstGeom prst="rect">
              <a:avLst/>
            </a:prstGeom>
          </p:spPr>
        </p:pic>
      </p:grpSp>
      <p:sp>
        <p:nvSpPr>
          <p:cNvPr id="38" name="Textfeld 47">
            <a:extLst>
              <a:ext uri="{FF2B5EF4-FFF2-40B4-BE49-F238E27FC236}">
                <a16:creationId xmlns:a16="http://schemas.microsoft.com/office/drawing/2014/main" id="{20517989-E0FD-5736-B32A-054AD00EE2DA}"/>
              </a:ext>
            </a:extLst>
          </p:cNvPr>
          <p:cNvSpPr txBox="1"/>
          <p:nvPr/>
        </p:nvSpPr>
        <p:spPr>
          <a:xfrm>
            <a:off x="155278" y="2871093"/>
            <a:ext cx="30023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</a:rPr>
              <a:t>All-In-One </a:t>
            </a:r>
            <a:r>
              <a:rPr lang="de-DE" sz="1400" dirty="0">
                <a:solidFill>
                  <a:srgbClr val="0596FF"/>
                </a:solidFill>
                <a:latin typeface="Raleway SemiBold"/>
              </a:rPr>
              <a:t>I</a:t>
            </a:r>
            <a:r>
              <a: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</a:rPr>
              <a:t>mage </a:t>
            </a:r>
            <a:r>
              <a:rPr lang="de-DE" sz="1400" dirty="0">
                <a:solidFill>
                  <a:srgbClr val="0596FF"/>
                </a:solidFill>
                <a:latin typeface="Raleway SemiBold"/>
              </a:rPr>
              <a:t>für eine einfache und schnelle Installation</a:t>
            </a:r>
            <a:endParaRPr lang="de-DE" sz="1400" dirty="0"/>
          </a:p>
        </p:txBody>
      </p:sp>
      <p:grpSp>
        <p:nvGrpSpPr>
          <p:cNvPr id="39" name="Gruppieren 43">
            <a:extLst>
              <a:ext uri="{FF2B5EF4-FFF2-40B4-BE49-F238E27FC236}">
                <a16:creationId xmlns:a16="http://schemas.microsoft.com/office/drawing/2014/main" id="{5F7A231C-F32E-10B3-CB0D-45F37D3298A9}"/>
              </a:ext>
            </a:extLst>
          </p:cNvPr>
          <p:cNvGrpSpPr/>
          <p:nvPr/>
        </p:nvGrpSpPr>
        <p:grpSpPr>
          <a:xfrm>
            <a:off x="6403694" y="2072458"/>
            <a:ext cx="2142300" cy="1340479"/>
            <a:chOff x="329572" y="486379"/>
            <a:chExt cx="4064174" cy="3164862"/>
          </a:xfrm>
        </p:grpSpPr>
        <p:pic>
          <p:nvPicPr>
            <p:cNvPr id="40" name="Grafik 44">
              <a:extLst>
                <a:ext uri="{FF2B5EF4-FFF2-40B4-BE49-F238E27FC236}">
                  <a16:creationId xmlns:a16="http://schemas.microsoft.com/office/drawing/2014/main" id="{1986CE35-B90F-90C7-E103-A2FAD8A1B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72" y="714753"/>
              <a:ext cx="3915317" cy="2936488"/>
            </a:xfrm>
            <a:prstGeom prst="rect">
              <a:avLst/>
            </a:prstGeom>
          </p:spPr>
        </p:pic>
        <p:sp>
          <p:nvSpPr>
            <p:cNvPr id="41" name="Freihandform 3">
              <a:extLst>
                <a:ext uri="{FF2B5EF4-FFF2-40B4-BE49-F238E27FC236}">
                  <a16:creationId xmlns:a16="http://schemas.microsoft.com/office/drawing/2014/main" id="{BB9161DC-008E-0220-7F2B-C05D9FE56BD5}"/>
                </a:ext>
              </a:extLst>
            </p:cNvPr>
            <p:cNvSpPr/>
            <p:nvPr/>
          </p:nvSpPr>
          <p:spPr>
            <a:xfrm>
              <a:off x="478430" y="486379"/>
              <a:ext cx="3915316" cy="3111748"/>
            </a:xfrm>
            <a:custGeom>
              <a:avLst/>
              <a:gdLst>
                <a:gd name="connsiteX0" fmla="*/ 0 w 2591858"/>
                <a:gd name="connsiteY0" fmla="*/ 205317 h 1189567"/>
                <a:gd name="connsiteX1" fmla="*/ 1054100 w 2591858"/>
                <a:gd name="connsiteY1" fmla="*/ 52917 h 1189567"/>
                <a:gd name="connsiteX2" fmla="*/ 1555750 w 2591858"/>
                <a:gd name="connsiteY2" fmla="*/ 522817 h 1189567"/>
                <a:gd name="connsiteX3" fmla="*/ 1555750 w 2591858"/>
                <a:gd name="connsiteY3" fmla="*/ 522817 h 1189567"/>
                <a:gd name="connsiteX4" fmla="*/ 2159000 w 2591858"/>
                <a:gd name="connsiteY4" fmla="*/ 332317 h 1189567"/>
                <a:gd name="connsiteX5" fmla="*/ 2540000 w 2591858"/>
                <a:gd name="connsiteY5" fmla="*/ 821267 h 1189567"/>
                <a:gd name="connsiteX6" fmla="*/ 2470150 w 2591858"/>
                <a:gd name="connsiteY6" fmla="*/ 1189567 h 1189567"/>
                <a:gd name="connsiteX0" fmla="*/ 0 w 2600325"/>
                <a:gd name="connsiteY0" fmla="*/ 205317 h 1189567"/>
                <a:gd name="connsiteX1" fmla="*/ 1054100 w 2600325"/>
                <a:gd name="connsiteY1" fmla="*/ 52917 h 1189567"/>
                <a:gd name="connsiteX2" fmla="*/ 1555750 w 2600325"/>
                <a:gd name="connsiteY2" fmla="*/ 522817 h 1189567"/>
                <a:gd name="connsiteX3" fmla="*/ 1555750 w 2600325"/>
                <a:gd name="connsiteY3" fmla="*/ 522817 h 1189567"/>
                <a:gd name="connsiteX4" fmla="*/ 2159000 w 2600325"/>
                <a:gd name="connsiteY4" fmla="*/ 332317 h 1189567"/>
                <a:gd name="connsiteX5" fmla="*/ 2540000 w 2600325"/>
                <a:gd name="connsiteY5" fmla="*/ 821267 h 1189567"/>
                <a:gd name="connsiteX6" fmla="*/ 2520950 w 2600325"/>
                <a:gd name="connsiteY6" fmla="*/ 1075267 h 1189567"/>
                <a:gd name="connsiteX7" fmla="*/ 2470150 w 2600325"/>
                <a:gd name="connsiteY7" fmla="*/ 1189567 h 1189567"/>
                <a:gd name="connsiteX0" fmla="*/ 0 w 2714625"/>
                <a:gd name="connsiteY0" fmla="*/ 205317 h 1507067"/>
                <a:gd name="connsiteX1" fmla="*/ 1054100 w 2714625"/>
                <a:gd name="connsiteY1" fmla="*/ 52917 h 1507067"/>
                <a:gd name="connsiteX2" fmla="*/ 1555750 w 2714625"/>
                <a:gd name="connsiteY2" fmla="*/ 522817 h 1507067"/>
                <a:gd name="connsiteX3" fmla="*/ 1555750 w 2714625"/>
                <a:gd name="connsiteY3" fmla="*/ 522817 h 1507067"/>
                <a:gd name="connsiteX4" fmla="*/ 2159000 w 2714625"/>
                <a:gd name="connsiteY4" fmla="*/ 332317 h 1507067"/>
                <a:gd name="connsiteX5" fmla="*/ 2540000 w 2714625"/>
                <a:gd name="connsiteY5" fmla="*/ 821267 h 1507067"/>
                <a:gd name="connsiteX6" fmla="*/ 2520950 w 2714625"/>
                <a:gd name="connsiteY6" fmla="*/ 1075267 h 1507067"/>
                <a:gd name="connsiteX7" fmla="*/ 1377950 w 2714625"/>
                <a:gd name="connsiteY7" fmla="*/ 1507067 h 1507067"/>
                <a:gd name="connsiteX0" fmla="*/ 12700 w 2959100"/>
                <a:gd name="connsiteY0" fmla="*/ 205317 h 1176867"/>
                <a:gd name="connsiteX1" fmla="*/ 1066800 w 2959100"/>
                <a:gd name="connsiteY1" fmla="*/ 52917 h 1176867"/>
                <a:gd name="connsiteX2" fmla="*/ 1568450 w 2959100"/>
                <a:gd name="connsiteY2" fmla="*/ 522817 h 1176867"/>
                <a:gd name="connsiteX3" fmla="*/ 1568450 w 2959100"/>
                <a:gd name="connsiteY3" fmla="*/ 522817 h 1176867"/>
                <a:gd name="connsiteX4" fmla="*/ 2171700 w 2959100"/>
                <a:gd name="connsiteY4" fmla="*/ 332317 h 1176867"/>
                <a:gd name="connsiteX5" fmla="*/ 2552700 w 2959100"/>
                <a:gd name="connsiteY5" fmla="*/ 821267 h 1176867"/>
                <a:gd name="connsiteX6" fmla="*/ 2533650 w 2959100"/>
                <a:gd name="connsiteY6" fmla="*/ 1075267 h 1176867"/>
                <a:gd name="connsiteX7" fmla="*/ 0 w 2959100"/>
                <a:gd name="connsiteY7" fmla="*/ 211667 h 1176867"/>
                <a:gd name="connsiteX0" fmla="*/ 12700 w 2787650"/>
                <a:gd name="connsiteY0" fmla="*/ 205317 h 1118659"/>
                <a:gd name="connsiteX1" fmla="*/ 1066800 w 2787650"/>
                <a:gd name="connsiteY1" fmla="*/ 52917 h 1118659"/>
                <a:gd name="connsiteX2" fmla="*/ 1568450 w 2787650"/>
                <a:gd name="connsiteY2" fmla="*/ 522817 h 1118659"/>
                <a:gd name="connsiteX3" fmla="*/ 1568450 w 2787650"/>
                <a:gd name="connsiteY3" fmla="*/ 522817 h 1118659"/>
                <a:gd name="connsiteX4" fmla="*/ 2171700 w 2787650"/>
                <a:gd name="connsiteY4" fmla="*/ 332317 h 1118659"/>
                <a:gd name="connsiteX5" fmla="*/ 2552700 w 2787650"/>
                <a:gd name="connsiteY5" fmla="*/ 821267 h 1118659"/>
                <a:gd name="connsiteX6" fmla="*/ 2533650 w 2787650"/>
                <a:gd name="connsiteY6" fmla="*/ 1075267 h 1118659"/>
                <a:gd name="connsiteX7" fmla="*/ 1028699 w 2787650"/>
                <a:gd name="connsiteY7" fmla="*/ 560917 h 1118659"/>
                <a:gd name="connsiteX8" fmla="*/ 0 w 2787650"/>
                <a:gd name="connsiteY8" fmla="*/ 211667 h 1118659"/>
                <a:gd name="connsiteX0" fmla="*/ 12700 w 2663825"/>
                <a:gd name="connsiteY0" fmla="*/ 205317 h 1076325"/>
                <a:gd name="connsiteX1" fmla="*/ 1066800 w 2663825"/>
                <a:gd name="connsiteY1" fmla="*/ 52917 h 1076325"/>
                <a:gd name="connsiteX2" fmla="*/ 1568450 w 2663825"/>
                <a:gd name="connsiteY2" fmla="*/ 522817 h 1076325"/>
                <a:gd name="connsiteX3" fmla="*/ 1568450 w 2663825"/>
                <a:gd name="connsiteY3" fmla="*/ 522817 h 1076325"/>
                <a:gd name="connsiteX4" fmla="*/ 2171700 w 2663825"/>
                <a:gd name="connsiteY4" fmla="*/ 332317 h 1076325"/>
                <a:gd name="connsiteX5" fmla="*/ 2552700 w 2663825"/>
                <a:gd name="connsiteY5" fmla="*/ 821267 h 1076325"/>
                <a:gd name="connsiteX6" fmla="*/ 2533650 w 2663825"/>
                <a:gd name="connsiteY6" fmla="*/ 1075267 h 1076325"/>
                <a:gd name="connsiteX7" fmla="*/ 1771649 w 2663825"/>
                <a:gd name="connsiteY7" fmla="*/ 827617 h 1076325"/>
                <a:gd name="connsiteX8" fmla="*/ 1028699 w 2663825"/>
                <a:gd name="connsiteY8" fmla="*/ 560917 h 1076325"/>
                <a:gd name="connsiteX9" fmla="*/ 0 w 2663825"/>
                <a:gd name="connsiteY9" fmla="*/ 211667 h 1076325"/>
                <a:gd name="connsiteX0" fmla="*/ 184151 w 2835276"/>
                <a:gd name="connsiteY0" fmla="*/ 205317 h 1222375"/>
                <a:gd name="connsiteX1" fmla="*/ 1238251 w 2835276"/>
                <a:gd name="connsiteY1" fmla="*/ 52917 h 1222375"/>
                <a:gd name="connsiteX2" fmla="*/ 1739901 w 2835276"/>
                <a:gd name="connsiteY2" fmla="*/ 522817 h 1222375"/>
                <a:gd name="connsiteX3" fmla="*/ 1739901 w 2835276"/>
                <a:gd name="connsiteY3" fmla="*/ 522817 h 1222375"/>
                <a:gd name="connsiteX4" fmla="*/ 2343151 w 2835276"/>
                <a:gd name="connsiteY4" fmla="*/ 332317 h 1222375"/>
                <a:gd name="connsiteX5" fmla="*/ 2724151 w 2835276"/>
                <a:gd name="connsiteY5" fmla="*/ 821267 h 1222375"/>
                <a:gd name="connsiteX6" fmla="*/ 2705101 w 2835276"/>
                <a:gd name="connsiteY6" fmla="*/ 1075267 h 1222375"/>
                <a:gd name="connsiteX7" fmla="*/ 1943100 w 2835276"/>
                <a:gd name="connsiteY7" fmla="*/ 827617 h 1222375"/>
                <a:gd name="connsiteX8" fmla="*/ 0 w 2835276"/>
                <a:gd name="connsiteY8" fmla="*/ 1119717 h 1222375"/>
                <a:gd name="connsiteX9" fmla="*/ 171451 w 2835276"/>
                <a:gd name="connsiteY9" fmla="*/ 211667 h 1222375"/>
                <a:gd name="connsiteX0" fmla="*/ 184151 w 2835276"/>
                <a:gd name="connsiteY0" fmla="*/ 205317 h 1222375"/>
                <a:gd name="connsiteX1" fmla="*/ 1238251 w 2835276"/>
                <a:gd name="connsiteY1" fmla="*/ 52917 h 1222375"/>
                <a:gd name="connsiteX2" fmla="*/ 1739901 w 2835276"/>
                <a:gd name="connsiteY2" fmla="*/ 522817 h 1222375"/>
                <a:gd name="connsiteX3" fmla="*/ 1739901 w 2835276"/>
                <a:gd name="connsiteY3" fmla="*/ 522817 h 1222375"/>
                <a:gd name="connsiteX4" fmla="*/ 2343151 w 2835276"/>
                <a:gd name="connsiteY4" fmla="*/ 332317 h 1222375"/>
                <a:gd name="connsiteX5" fmla="*/ 2724151 w 2835276"/>
                <a:gd name="connsiteY5" fmla="*/ 821267 h 1222375"/>
                <a:gd name="connsiteX6" fmla="*/ 2705101 w 2835276"/>
                <a:gd name="connsiteY6" fmla="*/ 1075267 h 1222375"/>
                <a:gd name="connsiteX7" fmla="*/ 1943100 w 2835276"/>
                <a:gd name="connsiteY7" fmla="*/ 827617 h 1222375"/>
                <a:gd name="connsiteX8" fmla="*/ 0 w 2835276"/>
                <a:gd name="connsiteY8" fmla="*/ 1119717 h 1222375"/>
                <a:gd name="connsiteX9" fmla="*/ 273051 w 2835276"/>
                <a:gd name="connsiteY9" fmla="*/ 345017 h 1222375"/>
                <a:gd name="connsiteX0" fmla="*/ 184151 w 2835276"/>
                <a:gd name="connsiteY0" fmla="*/ 205317 h 1222375"/>
                <a:gd name="connsiteX1" fmla="*/ 1238251 w 2835276"/>
                <a:gd name="connsiteY1" fmla="*/ 52917 h 1222375"/>
                <a:gd name="connsiteX2" fmla="*/ 1739901 w 2835276"/>
                <a:gd name="connsiteY2" fmla="*/ 522817 h 1222375"/>
                <a:gd name="connsiteX3" fmla="*/ 1739901 w 2835276"/>
                <a:gd name="connsiteY3" fmla="*/ 522817 h 1222375"/>
                <a:gd name="connsiteX4" fmla="*/ 2343151 w 2835276"/>
                <a:gd name="connsiteY4" fmla="*/ 332317 h 1222375"/>
                <a:gd name="connsiteX5" fmla="*/ 2724151 w 2835276"/>
                <a:gd name="connsiteY5" fmla="*/ 821267 h 1222375"/>
                <a:gd name="connsiteX6" fmla="*/ 2705101 w 2835276"/>
                <a:gd name="connsiteY6" fmla="*/ 1075267 h 1222375"/>
                <a:gd name="connsiteX7" fmla="*/ 1943100 w 2835276"/>
                <a:gd name="connsiteY7" fmla="*/ 827617 h 1222375"/>
                <a:gd name="connsiteX8" fmla="*/ 0 w 2835276"/>
                <a:gd name="connsiteY8" fmla="*/ 1119717 h 1222375"/>
                <a:gd name="connsiteX9" fmla="*/ 165101 w 2835276"/>
                <a:gd name="connsiteY9" fmla="*/ 218017 h 1222375"/>
                <a:gd name="connsiteX0" fmla="*/ 184151 w 2835276"/>
                <a:gd name="connsiteY0" fmla="*/ 205317 h 1222375"/>
                <a:gd name="connsiteX1" fmla="*/ 1238251 w 2835276"/>
                <a:gd name="connsiteY1" fmla="*/ 52917 h 1222375"/>
                <a:gd name="connsiteX2" fmla="*/ 1739901 w 2835276"/>
                <a:gd name="connsiteY2" fmla="*/ 522817 h 1222375"/>
                <a:gd name="connsiteX3" fmla="*/ 1739901 w 2835276"/>
                <a:gd name="connsiteY3" fmla="*/ 522817 h 1222375"/>
                <a:gd name="connsiteX4" fmla="*/ 2343151 w 2835276"/>
                <a:gd name="connsiteY4" fmla="*/ 332317 h 1222375"/>
                <a:gd name="connsiteX5" fmla="*/ 2724151 w 2835276"/>
                <a:gd name="connsiteY5" fmla="*/ 821267 h 1222375"/>
                <a:gd name="connsiteX6" fmla="*/ 2705101 w 2835276"/>
                <a:gd name="connsiteY6" fmla="*/ 1075267 h 1222375"/>
                <a:gd name="connsiteX7" fmla="*/ 1943100 w 2835276"/>
                <a:gd name="connsiteY7" fmla="*/ 827617 h 1222375"/>
                <a:gd name="connsiteX8" fmla="*/ 0 w 2835276"/>
                <a:gd name="connsiteY8" fmla="*/ 1119717 h 1222375"/>
                <a:gd name="connsiteX9" fmla="*/ 165101 w 2835276"/>
                <a:gd name="connsiteY9" fmla="*/ 218017 h 1222375"/>
                <a:gd name="connsiteX10" fmla="*/ 184151 w 2835276"/>
                <a:gd name="connsiteY10" fmla="*/ 205317 h 1222375"/>
                <a:gd name="connsiteX0" fmla="*/ 76201 w 2835276"/>
                <a:gd name="connsiteY0" fmla="*/ 416983 h 1180041"/>
                <a:gd name="connsiteX1" fmla="*/ 1238251 w 2835276"/>
                <a:gd name="connsiteY1" fmla="*/ 10583 h 1180041"/>
                <a:gd name="connsiteX2" fmla="*/ 1739901 w 2835276"/>
                <a:gd name="connsiteY2" fmla="*/ 480483 h 1180041"/>
                <a:gd name="connsiteX3" fmla="*/ 1739901 w 2835276"/>
                <a:gd name="connsiteY3" fmla="*/ 480483 h 1180041"/>
                <a:gd name="connsiteX4" fmla="*/ 2343151 w 2835276"/>
                <a:gd name="connsiteY4" fmla="*/ 289983 h 1180041"/>
                <a:gd name="connsiteX5" fmla="*/ 2724151 w 2835276"/>
                <a:gd name="connsiteY5" fmla="*/ 778933 h 1180041"/>
                <a:gd name="connsiteX6" fmla="*/ 2705101 w 2835276"/>
                <a:gd name="connsiteY6" fmla="*/ 1032933 h 1180041"/>
                <a:gd name="connsiteX7" fmla="*/ 1943100 w 2835276"/>
                <a:gd name="connsiteY7" fmla="*/ 785283 h 1180041"/>
                <a:gd name="connsiteX8" fmla="*/ 0 w 2835276"/>
                <a:gd name="connsiteY8" fmla="*/ 1077383 h 1180041"/>
                <a:gd name="connsiteX9" fmla="*/ 165101 w 2835276"/>
                <a:gd name="connsiteY9" fmla="*/ 175683 h 1180041"/>
                <a:gd name="connsiteX10" fmla="*/ 76201 w 2835276"/>
                <a:gd name="connsiteY10" fmla="*/ 416983 h 1180041"/>
                <a:gd name="connsiteX0" fmla="*/ 368301 w 2835276"/>
                <a:gd name="connsiteY0" fmla="*/ 131233 h 1237191"/>
                <a:gd name="connsiteX1" fmla="*/ 1238251 w 2835276"/>
                <a:gd name="connsiteY1" fmla="*/ 67733 h 1237191"/>
                <a:gd name="connsiteX2" fmla="*/ 1739901 w 2835276"/>
                <a:gd name="connsiteY2" fmla="*/ 537633 h 1237191"/>
                <a:gd name="connsiteX3" fmla="*/ 1739901 w 2835276"/>
                <a:gd name="connsiteY3" fmla="*/ 537633 h 1237191"/>
                <a:gd name="connsiteX4" fmla="*/ 2343151 w 2835276"/>
                <a:gd name="connsiteY4" fmla="*/ 347133 h 1237191"/>
                <a:gd name="connsiteX5" fmla="*/ 2724151 w 2835276"/>
                <a:gd name="connsiteY5" fmla="*/ 836083 h 1237191"/>
                <a:gd name="connsiteX6" fmla="*/ 2705101 w 2835276"/>
                <a:gd name="connsiteY6" fmla="*/ 1090083 h 1237191"/>
                <a:gd name="connsiteX7" fmla="*/ 1943100 w 2835276"/>
                <a:gd name="connsiteY7" fmla="*/ 842433 h 1237191"/>
                <a:gd name="connsiteX8" fmla="*/ 0 w 2835276"/>
                <a:gd name="connsiteY8" fmla="*/ 1134533 h 1237191"/>
                <a:gd name="connsiteX9" fmla="*/ 165101 w 2835276"/>
                <a:gd name="connsiteY9" fmla="*/ 232833 h 1237191"/>
                <a:gd name="connsiteX10" fmla="*/ 368301 w 2835276"/>
                <a:gd name="connsiteY10" fmla="*/ 131233 h 1237191"/>
                <a:gd name="connsiteX0" fmla="*/ 368301 w 2835276"/>
                <a:gd name="connsiteY0" fmla="*/ 131233 h 1237191"/>
                <a:gd name="connsiteX1" fmla="*/ 1238251 w 2835276"/>
                <a:gd name="connsiteY1" fmla="*/ 67733 h 1237191"/>
                <a:gd name="connsiteX2" fmla="*/ 1739901 w 2835276"/>
                <a:gd name="connsiteY2" fmla="*/ 537633 h 1237191"/>
                <a:gd name="connsiteX3" fmla="*/ 1739901 w 2835276"/>
                <a:gd name="connsiteY3" fmla="*/ 537633 h 1237191"/>
                <a:gd name="connsiteX4" fmla="*/ 2343151 w 2835276"/>
                <a:gd name="connsiteY4" fmla="*/ 347133 h 1237191"/>
                <a:gd name="connsiteX5" fmla="*/ 2724151 w 2835276"/>
                <a:gd name="connsiteY5" fmla="*/ 836083 h 1237191"/>
                <a:gd name="connsiteX6" fmla="*/ 2705101 w 2835276"/>
                <a:gd name="connsiteY6" fmla="*/ 1090083 h 1237191"/>
                <a:gd name="connsiteX7" fmla="*/ 1943100 w 2835276"/>
                <a:gd name="connsiteY7" fmla="*/ 842433 h 1237191"/>
                <a:gd name="connsiteX8" fmla="*/ 0 w 2835276"/>
                <a:gd name="connsiteY8" fmla="*/ 1134533 h 1237191"/>
                <a:gd name="connsiteX9" fmla="*/ 88901 w 2835276"/>
                <a:gd name="connsiteY9" fmla="*/ 588433 h 1237191"/>
                <a:gd name="connsiteX10" fmla="*/ 368301 w 2835276"/>
                <a:gd name="connsiteY10" fmla="*/ 131233 h 1237191"/>
                <a:gd name="connsiteX0" fmla="*/ 368301 w 3063876"/>
                <a:gd name="connsiteY0" fmla="*/ 131233 h 1503891"/>
                <a:gd name="connsiteX1" fmla="*/ 1238251 w 3063876"/>
                <a:gd name="connsiteY1" fmla="*/ 67733 h 1503891"/>
                <a:gd name="connsiteX2" fmla="*/ 1739901 w 3063876"/>
                <a:gd name="connsiteY2" fmla="*/ 537633 h 1503891"/>
                <a:gd name="connsiteX3" fmla="*/ 1739901 w 3063876"/>
                <a:gd name="connsiteY3" fmla="*/ 537633 h 1503891"/>
                <a:gd name="connsiteX4" fmla="*/ 2343151 w 3063876"/>
                <a:gd name="connsiteY4" fmla="*/ 347133 h 1503891"/>
                <a:gd name="connsiteX5" fmla="*/ 2724151 w 3063876"/>
                <a:gd name="connsiteY5" fmla="*/ 836083 h 1503891"/>
                <a:gd name="connsiteX6" fmla="*/ 2705101 w 3063876"/>
                <a:gd name="connsiteY6" fmla="*/ 1090083 h 1503891"/>
                <a:gd name="connsiteX7" fmla="*/ 571500 w 3063876"/>
                <a:gd name="connsiteY7" fmla="*/ 1496483 h 1503891"/>
                <a:gd name="connsiteX8" fmla="*/ 0 w 3063876"/>
                <a:gd name="connsiteY8" fmla="*/ 1134533 h 1503891"/>
                <a:gd name="connsiteX9" fmla="*/ 88901 w 3063876"/>
                <a:gd name="connsiteY9" fmla="*/ 588433 h 1503891"/>
                <a:gd name="connsiteX10" fmla="*/ 368301 w 3063876"/>
                <a:gd name="connsiteY10" fmla="*/ 131233 h 1503891"/>
                <a:gd name="connsiteX0" fmla="*/ 368301 w 3063876"/>
                <a:gd name="connsiteY0" fmla="*/ 347133 h 1719791"/>
                <a:gd name="connsiteX1" fmla="*/ 939801 w 3063876"/>
                <a:gd name="connsiteY1" fmla="*/ 67733 h 1719791"/>
                <a:gd name="connsiteX2" fmla="*/ 1739901 w 3063876"/>
                <a:gd name="connsiteY2" fmla="*/ 753533 h 1719791"/>
                <a:gd name="connsiteX3" fmla="*/ 1739901 w 3063876"/>
                <a:gd name="connsiteY3" fmla="*/ 753533 h 1719791"/>
                <a:gd name="connsiteX4" fmla="*/ 2343151 w 3063876"/>
                <a:gd name="connsiteY4" fmla="*/ 563033 h 1719791"/>
                <a:gd name="connsiteX5" fmla="*/ 2724151 w 3063876"/>
                <a:gd name="connsiteY5" fmla="*/ 1051983 h 1719791"/>
                <a:gd name="connsiteX6" fmla="*/ 2705101 w 3063876"/>
                <a:gd name="connsiteY6" fmla="*/ 1305983 h 1719791"/>
                <a:gd name="connsiteX7" fmla="*/ 571500 w 3063876"/>
                <a:gd name="connsiteY7" fmla="*/ 1712383 h 1719791"/>
                <a:gd name="connsiteX8" fmla="*/ 0 w 3063876"/>
                <a:gd name="connsiteY8" fmla="*/ 1350433 h 1719791"/>
                <a:gd name="connsiteX9" fmla="*/ 88901 w 3063876"/>
                <a:gd name="connsiteY9" fmla="*/ 804333 h 1719791"/>
                <a:gd name="connsiteX10" fmla="*/ 368301 w 3063876"/>
                <a:gd name="connsiteY10" fmla="*/ 347133 h 1719791"/>
                <a:gd name="connsiteX0" fmla="*/ 127001 w 3063876"/>
                <a:gd name="connsiteY0" fmla="*/ 431800 h 1702858"/>
                <a:gd name="connsiteX1" fmla="*/ 939801 w 3063876"/>
                <a:gd name="connsiteY1" fmla="*/ 50800 h 1702858"/>
                <a:gd name="connsiteX2" fmla="*/ 1739901 w 3063876"/>
                <a:gd name="connsiteY2" fmla="*/ 736600 h 1702858"/>
                <a:gd name="connsiteX3" fmla="*/ 1739901 w 3063876"/>
                <a:gd name="connsiteY3" fmla="*/ 736600 h 1702858"/>
                <a:gd name="connsiteX4" fmla="*/ 2343151 w 3063876"/>
                <a:gd name="connsiteY4" fmla="*/ 546100 h 1702858"/>
                <a:gd name="connsiteX5" fmla="*/ 2724151 w 3063876"/>
                <a:gd name="connsiteY5" fmla="*/ 1035050 h 1702858"/>
                <a:gd name="connsiteX6" fmla="*/ 2705101 w 3063876"/>
                <a:gd name="connsiteY6" fmla="*/ 1289050 h 1702858"/>
                <a:gd name="connsiteX7" fmla="*/ 571500 w 3063876"/>
                <a:gd name="connsiteY7" fmla="*/ 1695450 h 1702858"/>
                <a:gd name="connsiteX8" fmla="*/ 0 w 3063876"/>
                <a:gd name="connsiteY8" fmla="*/ 1333500 h 1702858"/>
                <a:gd name="connsiteX9" fmla="*/ 88901 w 3063876"/>
                <a:gd name="connsiteY9" fmla="*/ 787400 h 1702858"/>
                <a:gd name="connsiteX10" fmla="*/ 127001 w 3063876"/>
                <a:gd name="connsiteY10" fmla="*/ 431800 h 1702858"/>
                <a:gd name="connsiteX0" fmla="*/ 127001 w 3063876"/>
                <a:gd name="connsiteY0" fmla="*/ 445559 h 1716617"/>
                <a:gd name="connsiteX1" fmla="*/ 939801 w 3063876"/>
                <a:gd name="connsiteY1" fmla="*/ 64559 h 1716617"/>
                <a:gd name="connsiteX2" fmla="*/ 1739901 w 3063876"/>
                <a:gd name="connsiteY2" fmla="*/ 750359 h 1716617"/>
                <a:gd name="connsiteX3" fmla="*/ 1739901 w 3063876"/>
                <a:gd name="connsiteY3" fmla="*/ 750359 h 1716617"/>
                <a:gd name="connsiteX4" fmla="*/ 2343151 w 3063876"/>
                <a:gd name="connsiteY4" fmla="*/ 559859 h 1716617"/>
                <a:gd name="connsiteX5" fmla="*/ 2724151 w 3063876"/>
                <a:gd name="connsiteY5" fmla="*/ 1048809 h 1716617"/>
                <a:gd name="connsiteX6" fmla="*/ 2705101 w 3063876"/>
                <a:gd name="connsiteY6" fmla="*/ 1302809 h 1716617"/>
                <a:gd name="connsiteX7" fmla="*/ 571500 w 3063876"/>
                <a:gd name="connsiteY7" fmla="*/ 1709209 h 1716617"/>
                <a:gd name="connsiteX8" fmla="*/ 0 w 3063876"/>
                <a:gd name="connsiteY8" fmla="*/ 1347259 h 1716617"/>
                <a:gd name="connsiteX9" fmla="*/ 88901 w 3063876"/>
                <a:gd name="connsiteY9" fmla="*/ 801159 h 1716617"/>
                <a:gd name="connsiteX10" fmla="*/ 127001 w 3063876"/>
                <a:gd name="connsiteY10" fmla="*/ 445559 h 1716617"/>
                <a:gd name="connsiteX0" fmla="*/ 412750 w 3349625"/>
                <a:gd name="connsiteY0" fmla="*/ 445559 h 1716617"/>
                <a:gd name="connsiteX1" fmla="*/ 1225550 w 3349625"/>
                <a:gd name="connsiteY1" fmla="*/ 64559 h 1716617"/>
                <a:gd name="connsiteX2" fmla="*/ 2025650 w 3349625"/>
                <a:gd name="connsiteY2" fmla="*/ 750359 h 1716617"/>
                <a:gd name="connsiteX3" fmla="*/ 2025650 w 3349625"/>
                <a:gd name="connsiteY3" fmla="*/ 750359 h 1716617"/>
                <a:gd name="connsiteX4" fmla="*/ 2628900 w 3349625"/>
                <a:gd name="connsiteY4" fmla="*/ 559859 h 1716617"/>
                <a:gd name="connsiteX5" fmla="*/ 3009900 w 3349625"/>
                <a:gd name="connsiteY5" fmla="*/ 1048809 h 1716617"/>
                <a:gd name="connsiteX6" fmla="*/ 2990850 w 3349625"/>
                <a:gd name="connsiteY6" fmla="*/ 1302809 h 1716617"/>
                <a:gd name="connsiteX7" fmla="*/ 857249 w 3349625"/>
                <a:gd name="connsiteY7" fmla="*/ 1709209 h 1716617"/>
                <a:gd name="connsiteX8" fmla="*/ 285749 w 3349625"/>
                <a:gd name="connsiteY8" fmla="*/ 1347259 h 1716617"/>
                <a:gd name="connsiteX9" fmla="*/ 374650 w 3349625"/>
                <a:gd name="connsiteY9" fmla="*/ 801159 h 1716617"/>
                <a:gd name="connsiteX10" fmla="*/ 412750 w 3349625"/>
                <a:gd name="connsiteY10" fmla="*/ 445559 h 1716617"/>
                <a:gd name="connsiteX0" fmla="*/ 412750 w 3349625"/>
                <a:gd name="connsiteY0" fmla="*/ 445559 h 1716617"/>
                <a:gd name="connsiteX1" fmla="*/ 1225550 w 3349625"/>
                <a:gd name="connsiteY1" fmla="*/ 64559 h 1716617"/>
                <a:gd name="connsiteX2" fmla="*/ 2025650 w 3349625"/>
                <a:gd name="connsiteY2" fmla="*/ 750359 h 1716617"/>
                <a:gd name="connsiteX3" fmla="*/ 2025650 w 3349625"/>
                <a:gd name="connsiteY3" fmla="*/ 750359 h 1716617"/>
                <a:gd name="connsiteX4" fmla="*/ 2628900 w 3349625"/>
                <a:gd name="connsiteY4" fmla="*/ 559859 h 1716617"/>
                <a:gd name="connsiteX5" fmla="*/ 3009900 w 3349625"/>
                <a:gd name="connsiteY5" fmla="*/ 1048809 h 1716617"/>
                <a:gd name="connsiteX6" fmla="*/ 2990850 w 3349625"/>
                <a:gd name="connsiteY6" fmla="*/ 1302809 h 1716617"/>
                <a:gd name="connsiteX7" fmla="*/ 857249 w 3349625"/>
                <a:gd name="connsiteY7" fmla="*/ 1709209 h 1716617"/>
                <a:gd name="connsiteX8" fmla="*/ 285749 w 3349625"/>
                <a:gd name="connsiteY8" fmla="*/ 1347259 h 1716617"/>
                <a:gd name="connsiteX9" fmla="*/ 133350 w 3349625"/>
                <a:gd name="connsiteY9" fmla="*/ 1004359 h 1716617"/>
                <a:gd name="connsiteX10" fmla="*/ 412750 w 3349625"/>
                <a:gd name="connsiteY10" fmla="*/ 445559 h 1716617"/>
                <a:gd name="connsiteX0" fmla="*/ 412750 w 3179234"/>
                <a:gd name="connsiteY0" fmla="*/ 445559 h 1761067"/>
                <a:gd name="connsiteX1" fmla="*/ 1225550 w 3179234"/>
                <a:gd name="connsiteY1" fmla="*/ 64559 h 1761067"/>
                <a:gd name="connsiteX2" fmla="*/ 2025650 w 3179234"/>
                <a:gd name="connsiteY2" fmla="*/ 750359 h 1761067"/>
                <a:gd name="connsiteX3" fmla="*/ 2025650 w 3179234"/>
                <a:gd name="connsiteY3" fmla="*/ 750359 h 1761067"/>
                <a:gd name="connsiteX4" fmla="*/ 2628900 w 3179234"/>
                <a:gd name="connsiteY4" fmla="*/ 559859 h 1761067"/>
                <a:gd name="connsiteX5" fmla="*/ 3009900 w 3179234"/>
                <a:gd name="connsiteY5" fmla="*/ 1048809 h 1761067"/>
                <a:gd name="connsiteX6" fmla="*/ 2990850 w 3179234"/>
                <a:gd name="connsiteY6" fmla="*/ 1302809 h 1761067"/>
                <a:gd name="connsiteX7" fmla="*/ 1879599 w 3179234"/>
                <a:gd name="connsiteY7" fmla="*/ 1753659 h 1761067"/>
                <a:gd name="connsiteX8" fmla="*/ 285749 w 3179234"/>
                <a:gd name="connsiteY8" fmla="*/ 1347259 h 1761067"/>
                <a:gd name="connsiteX9" fmla="*/ 133350 w 3179234"/>
                <a:gd name="connsiteY9" fmla="*/ 1004359 h 1761067"/>
                <a:gd name="connsiteX10" fmla="*/ 412750 w 3179234"/>
                <a:gd name="connsiteY10" fmla="*/ 445559 h 1761067"/>
                <a:gd name="connsiteX0" fmla="*/ 412750 w 3179234"/>
                <a:gd name="connsiteY0" fmla="*/ 445559 h 1824567"/>
                <a:gd name="connsiteX1" fmla="*/ 1225550 w 3179234"/>
                <a:gd name="connsiteY1" fmla="*/ 64559 h 1824567"/>
                <a:gd name="connsiteX2" fmla="*/ 2025650 w 3179234"/>
                <a:gd name="connsiteY2" fmla="*/ 750359 h 1824567"/>
                <a:gd name="connsiteX3" fmla="*/ 2025650 w 3179234"/>
                <a:gd name="connsiteY3" fmla="*/ 750359 h 1824567"/>
                <a:gd name="connsiteX4" fmla="*/ 2628900 w 3179234"/>
                <a:gd name="connsiteY4" fmla="*/ 559859 h 1824567"/>
                <a:gd name="connsiteX5" fmla="*/ 3009900 w 3179234"/>
                <a:gd name="connsiteY5" fmla="*/ 1048809 h 1824567"/>
                <a:gd name="connsiteX6" fmla="*/ 2990850 w 3179234"/>
                <a:gd name="connsiteY6" fmla="*/ 1302809 h 1824567"/>
                <a:gd name="connsiteX7" fmla="*/ 1879599 w 3179234"/>
                <a:gd name="connsiteY7" fmla="*/ 1753659 h 1824567"/>
                <a:gd name="connsiteX8" fmla="*/ 819149 w 3179234"/>
                <a:gd name="connsiteY8" fmla="*/ 1721909 h 1824567"/>
                <a:gd name="connsiteX9" fmla="*/ 133350 w 3179234"/>
                <a:gd name="connsiteY9" fmla="*/ 1004359 h 1824567"/>
                <a:gd name="connsiteX10" fmla="*/ 412750 w 3179234"/>
                <a:gd name="connsiteY10" fmla="*/ 445559 h 1824567"/>
                <a:gd name="connsiteX0" fmla="*/ 0 w 2766484"/>
                <a:gd name="connsiteY0" fmla="*/ 445559 h 1824567"/>
                <a:gd name="connsiteX1" fmla="*/ 812800 w 2766484"/>
                <a:gd name="connsiteY1" fmla="*/ 64559 h 1824567"/>
                <a:gd name="connsiteX2" fmla="*/ 1612900 w 2766484"/>
                <a:gd name="connsiteY2" fmla="*/ 750359 h 1824567"/>
                <a:gd name="connsiteX3" fmla="*/ 1612900 w 2766484"/>
                <a:gd name="connsiteY3" fmla="*/ 750359 h 1824567"/>
                <a:gd name="connsiteX4" fmla="*/ 2216150 w 2766484"/>
                <a:gd name="connsiteY4" fmla="*/ 559859 h 1824567"/>
                <a:gd name="connsiteX5" fmla="*/ 2597150 w 2766484"/>
                <a:gd name="connsiteY5" fmla="*/ 1048809 h 1824567"/>
                <a:gd name="connsiteX6" fmla="*/ 2578100 w 2766484"/>
                <a:gd name="connsiteY6" fmla="*/ 1302809 h 1824567"/>
                <a:gd name="connsiteX7" fmla="*/ 1466849 w 2766484"/>
                <a:gd name="connsiteY7" fmla="*/ 1753659 h 1824567"/>
                <a:gd name="connsiteX8" fmla="*/ 406399 w 2766484"/>
                <a:gd name="connsiteY8" fmla="*/ 1721909 h 1824567"/>
                <a:gd name="connsiteX9" fmla="*/ 0 w 2766484"/>
                <a:gd name="connsiteY9" fmla="*/ 445559 h 1824567"/>
                <a:gd name="connsiteX0" fmla="*/ 67733 w 2834217"/>
                <a:gd name="connsiteY0" fmla="*/ 445559 h 1824567"/>
                <a:gd name="connsiteX1" fmla="*/ 880533 w 2834217"/>
                <a:gd name="connsiteY1" fmla="*/ 64559 h 1824567"/>
                <a:gd name="connsiteX2" fmla="*/ 1680633 w 2834217"/>
                <a:gd name="connsiteY2" fmla="*/ 750359 h 1824567"/>
                <a:gd name="connsiteX3" fmla="*/ 1680633 w 2834217"/>
                <a:gd name="connsiteY3" fmla="*/ 750359 h 1824567"/>
                <a:gd name="connsiteX4" fmla="*/ 2283883 w 2834217"/>
                <a:gd name="connsiteY4" fmla="*/ 559859 h 1824567"/>
                <a:gd name="connsiteX5" fmla="*/ 2664883 w 2834217"/>
                <a:gd name="connsiteY5" fmla="*/ 1048809 h 1824567"/>
                <a:gd name="connsiteX6" fmla="*/ 2645833 w 2834217"/>
                <a:gd name="connsiteY6" fmla="*/ 1302809 h 1824567"/>
                <a:gd name="connsiteX7" fmla="*/ 1534582 w 2834217"/>
                <a:gd name="connsiteY7" fmla="*/ 1753659 h 1824567"/>
                <a:gd name="connsiteX8" fmla="*/ 474132 w 2834217"/>
                <a:gd name="connsiteY8" fmla="*/ 1721909 h 1824567"/>
                <a:gd name="connsiteX9" fmla="*/ 67733 w 2834217"/>
                <a:gd name="connsiteY9" fmla="*/ 445559 h 1824567"/>
                <a:gd name="connsiteX0" fmla="*/ 588433 w 3354917"/>
                <a:gd name="connsiteY0" fmla="*/ 445559 h 1824567"/>
                <a:gd name="connsiteX1" fmla="*/ 1401233 w 3354917"/>
                <a:gd name="connsiteY1" fmla="*/ 64559 h 1824567"/>
                <a:gd name="connsiteX2" fmla="*/ 2201333 w 3354917"/>
                <a:gd name="connsiteY2" fmla="*/ 750359 h 1824567"/>
                <a:gd name="connsiteX3" fmla="*/ 2201333 w 3354917"/>
                <a:gd name="connsiteY3" fmla="*/ 750359 h 1824567"/>
                <a:gd name="connsiteX4" fmla="*/ 2804583 w 3354917"/>
                <a:gd name="connsiteY4" fmla="*/ 559859 h 1824567"/>
                <a:gd name="connsiteX5" fmla="*/ 3185583 w 3354917"/>
                <a:gd name="connsiteY5" fmla="*/ 1048809 h 1824567"/>
                <a:gd name="connsiteX6" fmla="*/ 3166533 w 3354917"/>
                <a:gd name="connsiteY6" fmla="*/ 1302809 h 1824567"/>
                <a:gd name="connsiteX7" fmla="*/ 2055282 w 3354917"/>
                <a:gd name="connsiteY7" fmla="*/ 1753659 h 1824567"/>
                <a:gd name="connsiteX8" fmla="*/ 994832 w 3354917"/>
                <a:gd name="connsiteY8" fmla="*/ 1721909 h 1824567"/>
                <a:gd name="connsiteX9" fmla="*/ 588433 w 3354917"/>
                <a:gd name="connsiteY9" fmla="*/ 445559 h 1824567"/>
                <a:gd name="connsiteX0" fmla="*/ 809626 w 3576110"/>
                <a:gd name="connsiteY0" fmla="*/ 445559 h 1824567"/>
                <a:gd name="connsiteX1" fmla="*/ 1622426 w 3576110"/>
                <a:gd name="connsiteY1" fmla="*/ 64559 h 1824567"/>
                <a:gd name="connsiteX2" fmla="*/ 2422526 w 3576110"/>
                <a:gd name="connsiteY2" fmla="*/ 750359 h 1824567"/>
                <a:gd name="connsiteX3" fmla="*/ 2422526 w 3576110"/>
                <a:gd name="connsiteY3" fmla="*/ 750359 h 1824567"/>
                <a:gd name="connsiteX4" fmla="*/ 3025776 w 3576110"/>
                <a:gd name="connsiteY4" fmla="*/ 559859 h 1824567"/>
                <a:gd name="connsiteX5" fmla="*/ 3406776 w 3576110"/>
                <a:gd name="connsiteY5" fmla="*/ 1048809 h 1824567"/>
                <a:gd name="connsiteX6" fmla="*/ 3387726 w 3576110"/>
                <a:gd name="connsiteY6" fmla="*/ 1302809 h 1824567"/>
                <a:gd name="connsiteX7" fmla="*/ 2276475 w 3576110"/>
                <a:gd name="connsiteY7" fmla="*/ 1753659 h 1824567"/>
                <a:gd name="connsiteX8" fmla="*/ 1216025 w 3576110"/>
                <a:gd name="connsiteY8" fmla="*/ 1721909 h 1824567"/>
                <a:gd name="connsiteX9" fmla="*/ 809626 w 3576110"/>
                <a:gd name="connsiteY9" fmla="*/ 445559 h 1824567"/>
                <a:gd name="connsiteX0" fmla="*/ 809626 w 3576110"/>
                <a:gd name="connsiteY0" fmla="*/ 445559 h 2161117"/>
                <a:gd name="connsiteX1" fmla="*/ 1622426 w 3576110"/>
                <a:gd name="connsiteY1" fmla="*/ 64559 h 2161117"/>
                <a:gd name="connsiteX2" fmla="*/ 2422526 w 3576110"/>
                <a:gd name="connsiteY2" fmla="*/ 750359 h 2161117"/>
                <a:gd name="connsiteX3" fmla="*/ 2422526 w 3576110"/>
                <a:gd name="connsiteY3" fmla="*/ 750359 h 2161117"/>
                <a:gd name="connsiteX4" fmla="*/ 3025776 w 3576110"/>
                <a:gd name="connsiteY4" fmla="*/ 559859 h 2161117"/>
                <a:gd name="connsiteX5" fmla="*/ 3406776 w 3576110"/>
                <a:gd name="connsiteY5" fmla="*/ 1048809 h 2161117"/>
                <a:gd name="connsiteX6" fmla="*/ 3387726 w 3576110"/>
                <a:gd name="connsiteY6" fmla="*/ 1302809 h 2161117"/>
                <a:gd name="connsiteX7" fmla="*/ 2276475 w 3576110"/>
                <a:gd name="connsiteY7" fmla="*/ 1753659 h 2161117"/>
                <a:gd name="connsiteX8" fmla="*/ 1216025 w 3576110"/>
                <a:gd name="connsiteY8" fmla="*/ 1721909 h 2161117"/>
                <a:gd name="connsiteX9" fmla="*/ 809626 w 3576110"/>
                <a:gd name="connsiteY9" fmla="*/ 445559 h 2161117"/>
                <a:gd name="connsiteX0" fmla="*/ 809626 w 3576110"/>
                <a:gd name="connsiteY0" fmla="*/ 445559 h 2161117"/>
                <a:gd name="connsiteX1" fmla="*/ 1622426 w 3576110"/>
                <a:gd name="connsiteY1" fmla="*/ 64559 h 2161117"/>
                <a:gd name="connsiteX2" fmla="*/ 2422526 w 3576110"/>
                <a:gd name="connsiteY2" fmla="*/ 750359 h 2161117"/>
                <a:gd name="connsiteX3" fmla="*/ 2422526 w 3576110"/>
                <a:gd name="connsiteY3" fmla="*/ 750359 h 2161117"/>
                <a:gd name="connsiteX4" fmla="*/ 3025776 w 3576110"/>
                <a:gd name="connsiteY4" fmla="*/ 559859 h 2161117"/>
                <a:gd name="connsiteX5" fmla="*/ 3406776 w 3576110"/>
                <a:gd name="connsiteY5" fmla="*/ 1048809 h 2161117"/>
                <a:gd name="connsiteX6" fmla="*/ 3387726 w 3576110"/>
                <a:gd name="connsiteY6" fmla="*/ 1302809 h 2161117"/>
                <a:gd name="connsiteX7" fmla="*/ 2276475 w 3576110"/>
                <a:gd name="connsiteY7" fmla="*/ 1753659 h 2161117"/>
                <a:gd name="connsiteX8" fmla="*/ 1216025 w 3576110"/>
                <a:gd name="connsiteY8" fmla="*/ 1721909 h 2161117"/>
                <a:gd name="connsiteX9" fmla="*/ 809626 w 3576110"/>
                <a:gd name="connsiteY9" fmla="*/ 445559 h 2161117"/>
                <a:gd name="connsiteX0" fmla="*/ 809626 w 3576110"/>
                <a:gd name="connsiteY0" fmla="*/ 445559 h 2161117"/>
                <a:gd name="connsiteX1" fmla="*/ 1622426 w 3576110"/>
                <a:gd name="connsiteY1" fmla="*/ 64559 h 2161117"/>
                <a:gd name="connsiteX2" fmla="*/ 2422526 w 3576110"/>
                <a:gd name="connsiteY2" fmla="*/ 750359 h 2161117"/>
                <a:gd name="connsiteX3" fmla="*/ 2422526 w 3576110"/>
                <a:gd name="connsiteY3" fmla="*/ 750359 h 2161117"/>
                <a:gd name="connsiteX4" fmla="*/ 3025776 w 3576110"/>
                <a:gd name="connsiteY4" fmla="*/ 559859 h 2161117"/>
                <a:gd name="connsiteX5" fmla="*/ 3406776 w 3576110"/>
                <a:gd name="connsiteY5" fmla="*/ 1048809 h 2161117"/>
                <a:gd name="connsiteX6" fmla="*/ 3387726 w 3576110"/>
                <a:gd name="connsiteY6" fmla="*/ 1302809 h 2161117"/>
                <a:gd name="connsiteX7" fmla="*/ 2276475 w 3576110"/>
                <a:gd name="connsiteY7" fmla="*/ 1753659 h 2161117"/>
                <a:gd name="connsiteX8" fmla="*/ 1216025 w 3576110"/>
                <a:gd name="connsiteY8" fmla="*/ 1721909 h 2161117"/>
                <a:gd name="connsiteX9" fmla="*/ 809626 w 3576110"/>
                <a:gd name="connsiteY9" fmla="*/ 445559 h 2161117"/>
                <a:gd name="connsiteX0" fmla="*/ 809626 w 3531659"/>
                <a:gd name="connsiteY0" fmla="*/ 445559 h 2161117"/>
                <a:gd name="connsiteX1" fmla="*/ 1622426 w 3531659"/>
                <a:gd name="connsiteY1" fmla="*/ 64559 h 2161117"/>
                <a:gd name="connsiteX2" fmla="*/ 2422526 w 3531659"/>
                <a:gd name="connsiteY2" fmla="*/ 750359 h 2161117"/>
                <a:gd name="connsiteX3" fmla="*/ 2422526 w 3531659"/>
                <a:gd name="connsiteY3" fmla="*/ 750359 h 2161117"/>
                <a:gd name="connsiteX4" fmla="*/ 3025776 w 3531659"/>
                <a:gd name="connsiteY4" fmla="*/ 559859 h 2161117"/>
                <a:gd name="connsiteX5" fmla="*/ 3406776 w 3531659"/>
                <a:gd name="connsiteY5" fmla="*/ 1048809 h 2161117"/>
                <a:gd name="connsiteX6" fmla="*/ 2276475 w 3531659"/>
                <a:gd name="connsiteY6" fmla="*/ 1753659 h 2161117"/>
                <a:gd name="connsiteX7" fmla="*/ 1216025 w 3531659"/>
                <a:gd name="connsiteY7" fmla="*/ 1721909 h 2161117"/>
                <a:gd name="connsiteX8" fmla="*/ 809626 w 3531659"/>
                <a:gd name="connsiteY8" fmla="*/ 445559 h 2161117"/>
                <a:gd name="connsiteX0" fmla="*/ 809626 w 3214159"/>
                <a:gd name="connsiteY0" fmla="*/ 445559 h 2161117"/>
                <a:gd name="connsiteX1" fmla="*/ 1622426 w 3214159"/>
                <a:gd name="connsiteY1" fmla="*/ 64559 h 2161117"/>
                <a:gd name="connsiteX2" fmla="*/ 2422526 w 3214159"/>
                <a:gd name="connsiteY2" fmla="*/ 750359 h 2161117"/>
                <a:gd name="connsiteX3" fmla="*/ 2422526 w 3214159"/>
                <a:gd name="connsiteY3" fmla="*/ 750359 h 2161117"/>
                <a:gd name="connsiteX4" fmla="*/ 3025776 w 3214159"/>
                <a:gd name="connsiteY4" fmla="*/ 559859 h 2161117"/>
                <a:gd name="connsiteX5" fmla="*/ 3089276 w 3214159"/>
                <a:gd name="connsiteY5" fmla="*/ 1150409 h 2161117"/>
                <a:gd name="connsiteX6" fmla="*/ 2276475 w 3214159"/>
                <a:gd name="connsiteY6" fmla="*/ 1753659 h 2161117"/>
                <a:gd name="connsiteX7" fmla="*/ 1216025 w 3214159"/>
                <a:gd name="connsiteY7" fmla="*/ 1721909 h 2161117"/>
                <a:gd name="connsiteX8" fmla="*/ 809626 w 3214159"/>
                <a:gd name="connsiteY8" fmla="*/ 445559 h 2161117"/>
                <a:gd name="connsiteX0" fmla="*/ 809626 w 3250143"/>
                <a:gd name="connsiteY0" fmla="*/ 445559 h 2161117"/>
                <a:gd name="connsiteX1" fmla="*/ 1622426 w 3250143"/>
                <a:gd name="connsiteY1" fmla="*/ 64559 h 2161117"/>
                <a:gd name="connsiteX2" fmla="*/ 2422526 w 3250143"/>
                <a:gd name="connsiteY2" fmla="*/ 750359 h 2161117"/>
                <a:gd name="connsiteX3" fmla="*/ 2422526 w 3250143"/>
                <a:gd name="connsiteY3" fmla="*/ 750359 h 2161117"/>
                <a:gd name="connsiteX4" fmla="*/ 3025776 w 3250143"/>
                <a:gd name="connsiteY4" fmla="*/ 559859 h 2161117"/>
                <a:gd name="connsiteX5" fmla="*/ 3089276 w 3250143"/>
                <a:gd name="connsiteY5" fmla="*/ 1150409 h 2161117"/>
                <a:gd name="connsiteX6" fmla="*/ 2276475 w 3250143"/>
                <a:gd name="connsiteY6" fmla="*/ 1753659 h 2161117"/>
                <a:gd name="connsiteX7" fmla="*/ 1216025 w 3250143"/>
                <a:gd name="connsiteY7" fmla="*/ 1721909 h 2161117"/>
                <a:gd name="connsiteX8" fmla="*/ 809626 w 3250143"/>
                <a:gd name="connsiteY8" fmla="*/ 445559 h 2161117"/>
                <a:gd name="connsiteX0" fmla="*/ 809626 w 3250143"/>
                <a:gd name="connsiteY0" fmla="*/ 445559 h 2161117"/>
                <a:gd name="connsiteX1" fmla="*/ 1622426 w 3250143"/>
                <a:gd name="connsiteY1" fmla="*/ 64559 h 2161117"/>
                <a:gd name="connsiteX2" fmla="*/ 2422526 w 3250143"/>
                <a:gd name="connsiteY2" fmla="*/ 750359 h 2161117"/>
                <a:gd name="connsiteX3" fmla="*/ 2422526 w 3250143"/>
                <a:gd name="connsiteY3" fmla="*/ 750359 h 2161117"/>
                <a:gd name="connsiteX4" fmla="*/ 3025776 w 3250143"/>
                <a:gd name="connsiteY4" fmla="*/ 559859 h 2161117"/>
                <a:gd name="connsiteX5" fmla="*/ 3089276 w 3250143"/>
                <a:gd name="connsiteY5" fmla="*/ 1150409 h 2161117"/>
                <a:gd name="connsiteX6" fmla="*/ 2276475 w 3250143"/>
                <a:gd name="connsiteY6" fmla="*/ 1753659 h 2161117"/>
                <a:gd name="connsiteX7" fmla="*/ 1216025 w 3250143"/>
                <a:gd name="connsiteY7" fmla="*/ 1721909 h 2161117"/>
                <a:gd name="connsiteX8" fmla="*/ 809626 w 3250143"/>
                <a:gd name="connsiteY8" fmla="*/ 445559 h 2161117"/>
                <a:gd name="connsiteX0" fmla="*/ 809626 w 3250143"/>
                <a:gd name="connsiteY0" fmla="*/ 445559 h 2161117"/>
                <a:gd name="connsiteX1" fmla="*/ 1622426 w 3250143"/>
                <a:gd name="connsiteY1" fmla="*/ 64559 h 2161117"/>
                <a:gd name="connsiteX2" fmla="*/ 2422526 w 3250143"/>
                <a:gd name="connsiteY2" fmla="*/ 750359 h 2161117"/>
                <a:gd name="connsiteX3" fmla="*/ 2422526 w 3250143"/>
                <a:gd name="connsiteY3" fmla="*/ 750359 h 2161117"/>
                <a:gd name="connsiteX4" fmla="*/ 3089276 w 3250143"/>
                <a:gd name="connsiteY4" fmla="*/ 1150409 h 2161117"/>
                <a:gd name="connsiteX5" fmla="*/ 2276475 w 3250143"/>
                <a:gd name="connsiteY5" fmla="*/ 1753659 h 2161117"/>
                <a:gd name="connsiteX6" fmla="*/ 1216025 w 3250143"/>
                <a:gd name="connsiteY6" fmla="*/ 1721909 h 2161117"/>
                <a:gd name="connsiteX7" fmla="*/ 809626 w 3250143"/>
                <a:gd name="connsiteY7" fmla="*/ 445559 h 2161117"/>
                <a:gd name="connsiteX0" fmla="*/ 809626 w 3250143"/>
                <a:gd name="connsiteY0" fmla="*/ 445559 h 2161117"/>
                <a:gd name="connsiteX1" fmla="*/ 1622426 w 3250143"/>
                <a:gd name="connsiteY1" fmla="*/ 64559 h 2161117"/>
                <a:gd name="connsiteX2" fmla="*/ 2422526 w 3250143"/>
                <a:gd name="connsiteY2" fmla="*/ 750359 h 2161117"/>
                <a:gd name="connsiteX3" fmla="*/ 2771776 w 3250143"/>
                <a:gd name="connsiteY3" fmla="*/ 394759 h 2161117"/>
                <a:gd name="connsiteX4" fmla="*/ 3089276 w 3250143"/>
                <a:gd name="connsiteY4" fmla="*/ 1150409 h 2161117"/>
                <a:gd name="connsiteX5" fmla="*/ 2276475 w 3250143"/>
                <a:gd name="connsiteY5" fmla="*/ 1753659 h 2161117"/>
                <a:gd name="connsiteX6" fmla="*/ 1216025 w 3250143"/>
                <a:gd name="connsiteY6" fmla="*/ 1721909 h 2161117"/>
                <a:gd name="connsiteX7" fmla="*/ 809626 w 3250143"/>
                <a:gd name="connsiteY7" fmla="*/ 445559 h 2161117"/>
                <a:gd name="connsiteX0" fmla="*/ 809626 w 3250143"/>
                <a:gd name="connsiteY0" fmla="*/ 445559 h 2161117"/>
                <a:gd name="connsiteX1" fmla="*/ 1622426 w 3250143"/>
                <a:gd name="connsiteY1" fmla="*/ 64559 h 2161117"/>
                <a:gd name="connsiteX2" fmla="*/ 2771776 w 3250143"/>
                <a:gd name="connsiteY2" fmla="*/ 394759 h 2161117"/>
                <a:gd name="connsiteX3" fmla="*/ 3089276 w 3250143"/>
                <a:gd name="connsiteY3" fmla="*/ 1150409 h 2161117"/>
                <a:gd name="connsiteX4" fmla="*/ 2276475 w 3250143"/>
                <a:gd name="connsiteY4" fmla="*/ 1753659 h 2161117"/>
                <a:gd name="connsiteX5" fmla="*/ 1216025 w 3250143"/>
                <a:gd name="connsiteY5" fmla="*/ 1721909 h 2161117"/>
                <a:gd name="connsiteX6" fmla="*/ 809626 w 3250143"/>
                <a:gd name="connsiteY6" fmla="*/ 445559 h 2161117"/>
                <a:gd name="connsiteX0" fmla="*/ 809626 w 3250143"/>
                <a:gd name="connsiteY0" fmla="*/ 445559 h 2161117"/>
                <a:gd name="connsiteX1" fmla="*/ 1622426 w 3250143"/>
                <a:gd name="connsiteY1" fmla="*/ 64559 h 2161117"/>
                <a:gd name="connsiteX2" fmla="*/ 2384426 w 3250143"/>
                <a:gd name="connsiteY2" fmla="*/ 363009 h 2161117"/>
                <a:gd name="connsiteX3" fmla="*/ 3089276 w 3250143"/>
                <a:gd name="connsiteY3" fmla="*/ 1150409 h 2161117"/>
                <a:gd name="connsiteX4" fmla="*/ 2276475 w 3250143"/>
                <a:gd name="connsiteY4" fmla="*/ 1753659 h 2161117"/>
                <a:gd name="connsiteX5" fmla="*/ 1216025 w 3250143"/>
                <a:gd name="connsiteY5" fmla="*/ 1721909 h 2161117"/>
                <a:gd name="connsiteX6" fmla="*/ 809626 w 3250143"/>
                <a:gd name="connsiteY6" fmla="*/ 445559 h 2161117"/>
                <a:gd name="connsiteX0" fmla="*/ 809626 w 3250143"/>
                <a:gd name="connsiteY0" fmla="*/ 445559 h 2161117"/>
                <a:gd name="connsiteX1" fmla="*/ 1622426 w 3250143"/>
                <a:gd name="connsiteY1" fmla="*/ 64559 h 2161117"/>
                <a:gd name="connsiteX2" fmla="*/ 2384426 w 3250143"/>
                <a:gd name="connsiteY2" fmla="*/ 363009 h 2161117"/>
                <a:gd name="connsiteX3" fmla="*/ 3089276 w 3250143"/>
                <a:gd name="connsiteY3" fmla="*/ 1150409 h 2161117"/>
                <a:gd name="connsiteX4" fmla="*/ 2276475 w 3250143"/>
                <a:gd name="connsiteY4" fmla="*/ 1753659 h 2161117"/>
                <a:gd name="connsiteX5" fmla="*/ 1216025 w 3250143"/>
                <a:gd name="connsiteY5" fmla="*/ 1721909 h 2161117"/>
                <a:gd name="connsiteX6" fmla="*/ 809626 w 3250143"/>
                <a:gd name="connsiteY6" fmla="*/ 445559 h 2161117"/>
                <a:gd name="connsiteX0" fmla="*/ 809626 w 3291418"/>
                <a:gd name="connsiteY0" fmla="*/ 445559 h 2161117"/>
                <a:gd name="connsiteX1" fmla="*/ 1622426 w 3291418"/>
                <a:gd name="connsiteY1" fmla="*/ 64559 h 2161117"/>
                <a:gd name="connsiteX2" fmla="*/ 2384426 w 3291418"/>
                <a:gd name="connsiteY2" fmla="*/ 363009 h 2161117"/>
                <a:gd name="connsiteX3" fmla="*/ 3089276 w 3291418"/>
                <a:gd name="connsiteY3" fmla="*/ 1150409 h 2161117"/>
                <a:gd name="connsiteX4" fmla="*/ 2276475 w 3291418"/>
                <a:gd name="connsiteY4" fmla="*/ 1753659 h 2161117"/>
                <a:gd name="connsiteX5" fmla="*/ 1216025 w 3291418"/>
                <a:gd name="connsiteY5" fmla="*/ 1721909 h 2161117"/>
                <a:gd name="connsiteX6" fmla="*/ 809626 w 3291418"/>
                <a:gd name="connsiteY6" fmla="*/ 445559 h 2161117"/>
                <a:gd name="connsiteX0" fmla="*/ 809626 w 3291418"/>
                <a:gd name="connsiteY0" fmla="*/ 445559 h 2161117"/>
                <a:gd name="connsiteX1" fmla="*/ 2009776 w 3291418"/>
                <a:gd name="connsiteY1" fmla="*/ 229659 h 2161117"/>
                <a:gd name="connsiteX2" fmla="*/ 2384426 w 3291418"/>
                <a:gd name="connsiteY2" fmla="*/ 363009 h 2161117"/>
                <a:gd name="connsiteX3" fmla="*/ 3089276 w 3291418"/>
                <a:gd name="connsiteY3" fmla="*/ 1150409 h 2161117"/>
                <a:gd name="connsiteX4" fmla="*/ 2276475 w 3291418"/>
                <a:gd name="connsiteY4" fmla="*/ 1753659 h 2161117"/>
                <a:gd name="connsiteX5" fmla="*/ 1216025 w 3291418"/>
                <a:gd name="connsiteY5" fmla="*/ 1721909 h 2161117"/>
                <a:gd name="connsiteX6" fmla="*/ 809626 w 3291418"/>
                <a:gd name="connsiteY6" fmla="*/ 445559 h 2161117"/>
                <a:gd name="connsiteX0" fmla="*/ 809626 w 3291418"/>
                <a:gd name="connsiteY0" fmla="*/ 805392 h 2520950"/>
                <a:gd name="connsiteX1" fmla="*/ 2009776 w 3291418"/>
                <a:gd name="connsiteY1" fmla="*/ 589492 h 2520950"/>
                <a:gd name="connsiteX2" fmla="*/ 2384426 w 3291418"/>
                <a:gd name="connsiteY2" fmla="*/ 722842 h 2520950"/>
                <a:gd name="connsiteX3" fmla="*/ 3089276 w 3291418"/>
                <a:gd name="connsiteY3" fmla="*/ 1510242 h 2520950"/>
                <a:gd name="connsiteX4" fmla="*/ 2276475 w 3291418"/>
                <a:gd name="connsiteY4" fmla="*/ 2113492 h 2520950"/>
                <a:gd name="connsiteX5" fmla="*/ 1216025 w 3291418"/>
                <a:gd name="connsiteY5" fmla="*/ 2081742 h 2520950"/>
                <a:gd name="connsiteX6" fmla="*/ 809626 w 3291418"/>
                <a:gd name="connsiteY6" fmla="*/ 805392 h 2520950"/>
                <a:gd name="connsiteX0" fmla="*/ 809626 w 3291418"/>
                <a:gd name="connsiteY0" fmla="*/ 805392 h 2520950"/>
                <a:gd name="connsiteX1" fmla="*/ 2009776 w 3291418"/>
                <a:gd name="connsiteY1" fmla="*/ 589492 h 2520950"/>
                <a:gd name="connsiteX2" fmla="*/ 2384426 w 3291418"/>
                <a:gd name="connsiteY2" fmla="*/ 722842 h 2520950"/>
                <a:gd name="connsiteX3" fmla="*/ 3089276 w 3291418"/>
                <a:gd name="connsiteY3" fmla="*/ 1510242 h 2520950"/>
                <a:gd name="connsiteX4" fmla="*/ 2276475 w 3291418"/>
                <a:gd name="connsiteY4" fmla="*/ 2113492 h 2520950"/>
                <a:gd name="connsiteX5" fmla="*/ 1216025 w 3291418"/>
                <a:gd name="connsiteY5" fmla="*/ 2081742 h 2520950"/>
                <a:gd name="connsiteX6" fmla="*/ 809626 w 3291418"/>
                <a:gd name="connsiteY6" fmla="*/ 805392 h 2520950"/>
                <a:gd name="connsiteX0" fmla="*/ 809626 w 3291418"/>
                <a:gd name="connsiteY0" fmla="*/ 805392 h 2520950"/>
                <a:gd name="connsiteX1" fmla="*/ 2009776 w 3291418"/>
                <a:gd name="connsiteY1" fmla="*/ 589492 h 2520950"/>
                <a:gd name="connsiteX2" fmla="*/ 2384426 w 3291418"/>
                <a:gd name="connsiteY2" fmla="*/ 722842 h 2520950"/>
                <a:gd name="connsiteX3" fmla="*/ 3089276 w 3291418"/>
                <a:gd name="connsiteY3" fmla="*/ 1510242 h 2520950"/>
                <a:gd name="connsiteX4" fmla="*/ 2276475 w 3291418"/>
                <a:gd name="connsiteY4" fmla="*/ 2113492 h 2520950"/>
                <a:gd name="connsiteX5" fmla="*/ 1216025 w 3291418"/>
                <a:gd name="connsiteY5" fmla="*/ 2081742 h 2520950"/>
                <a:gd name="connsiteX6" fmla="*/ 809626 w 3291418"/>
                <a:gd name="connsiteY6" fmla="*/ 805392 h 252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1418" h="2520950">
                  <a:moveTo>
                    <a:pt x="809626" y="805392"/>
                  </a:moveTo>
                  <a:cubicBezTo>
                    <a:pt x="946680" y="359833"/>
                    <a:pt x="1417109" y="0"/>
                    <a:pt x="2009776" y="589492"/>
                  </a:cubicBezTo>
                  <a:cubicBezTo>
                    <a:pt x="2234143" y="601134"/>
                    <a:pt x="2305051" y="624417"/>
                    <a:pt x="2384426" y="722842"/>
                  </a:cubicBezTo>
                  <a:cubicBezTo>
                    <a:pt x="3073401" y="592667"/>
                    <a:pt x="3291418" y="1038225"/>
                    <a:pt x="3089276" y="1510242"/>
                  </a:cubicBezTo>
                  <a:cubicBezTo>
                    <a:pt x="3250143" y="1791759"/>
                    <a:pt x="2800350" y="2325159"/>
                    <a:pt x="2276475" y="2113492"/>
                  </a:cubicBezTo>
                  <a:cubicBezTo>
                    <a:pt x="1997075" y="2481792"/>
                    <a:pt x="1473200" y="2520950"/>
                    <a:pt x="1216025" y="2081742"/>
                  </a:cubicBezTo>
                  <a:cubicBezTo>
                    <a:pt x="0" y="2041525"/>
                    <a:pt x="221193" y="1024467"/>
                    <a:pt x="809626" y="805392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shade val="30000"/>
                    <a:satMod val="115000"/>
                    <a:lumMod val="41000"/>
                    <a:alpha val="56000"/>
                  </a:schemeClr>
                </a:gs>
                <a:gs pos="50000">
                  <a:schemeClr val="accent6">
                    <a:shade val="67500"/>
                    <a:satMod val="115000"/>
                    <a:alpha val="70000"/>
                    <a:lumMod val="45000"/>
                  </a:schemeClr>
                </a:gs>
                <a:gs pos="100000">
                  <a:schemeClr val="accent6">
                    <a:shade val="100000"/>
                    <a:satMod val="115000"/>
                    <a:lumMod val="29000"/>
                  </a:schemeClr>
                </a:gs>
              </a:gsLst>
              <a:lin ang="19800000" scaled="0"/>
            </a:gra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noProof="1">
                <a:solidFill>
                  <a:srgbClr val="FFFFFF"/>
                </a:solidFill>
              </a:endParaRPr>
            </a:p>
          </p:txBody>
        </p:sp>
      </p:grpSp>
      <p:pic>
        <p:nvPicPr>
          <p:cNvPr id="42" name="Grafik 48">
            <a:extLst>
              <a:ext uri="{FF2B5EF4-FFF2-40B4-BE49-F238E27FC236}">
                <a16:creationId xmlns:a16="http://schemas.microsoft.com/office/drawing/2014/main" id="{FDD314A4-D505-3130-A13E-C2532C644DD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11" y="1982502"/>
            <a:ext cx="1148126" cy="527440"/>
          </a:xfrm>
          <a:prstGeom prst="rect">
            <a:avLst/>
          </a:prstGeom>
        </p:spPr>
      </p:pic>
      <p:sp>
        <p:nvSpPr>
          <p:cNvPr id="43" name="Textfeld 49">
            <a:extLst>
              <a:ext uri="{FF2B5EF4-FFF2-40B4-BE49-F238E27FC236}">
                <a16:creationId xmlns:a16="http://schemas.microsoft.com/office/drawing/2014/main" id="{FB52EF57-27BF-F28C-D5FA-32CEF9E584E0}"/>
              </a:ext>
            </a:extLst>
          </p:cNvPr>
          <p:cNvSpPr txBox="1"/>
          <p:nvPr/>
        </p:nvSpPr>
        <p:spPr>
          <a:xfrm>
            <a:off x="7479944" y="1700940"/>
            <a:ext cx="148951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~200</a:t>
            </a:r>
            <a:br>
              <a:rPr lang="en-US" sz="2000" dirty="0">
                <a:solidFill>
                  <a:schemeClr val="accent1"/>
                </a:solidFill>
                <a:latin typeface="+mj-lt"/>
              </a:rPr>
            </a:br>
            <a:r>
              <a:rPr lang="de-DE" sz="900" dirty="0">
                <a:solidFill>
                  <a:schemeClr val="accent1"/>
                </a:solidFill>
                <a:latin typeface="+mj-lt"/>
              </a:rPr>
              <a:t>zertifizierte SIP Provider</a:t>
            </a:r>
            <a:endParaRPr lang="de-DE" sz="2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44" name="Gerader Verbinder 50">
            <a:extLst>
              <a:ext uri="{FF2B5EF4-FFF2-40B4-BE49-F238E27FC236}">
                <a16:creationId xmlns:a16="http://schemas.microsoft.com/office/drawing/2014/main" id="{86FEBAAF-C729-AC2F-C5D3-E1B5873F7470}"/>
              </a:ext>
            </a:extLst>
          </p:cNvPr>
          <p:cNvCxnSpPr>
            <a:cxnSpLocks/>
          </p:cNvCxnSpPr>
          <p:nvPr/>
        </p:nvCxnSpPr>
        <p:spPr>
          <a:xfrm flipV="1">
            <a:off x="5372100" y="2913341"/>
            <a:ext cx="1246591" cy="416599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 close-up of a cell phone&#10;&#10;Description automatically generated with low confidence">
            <a:extLst>
              <a:ext uri="{FF2B5EF4-FFF2-40B4-BE49-F238E27FC236}">
                <a16:creationId xmlns:a16="http://schemas.microsoft.com/office/drawing/2014/main" id="{550C9E3A-0F0E-2392-DF9F-369CE1A7965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96" y="1645270"/>
            <a:ext cx="388622" cy="7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2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75E0B9-9806-E2D6-E1A8-748E9212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OpenScape Business Bereitstellungen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97CD3-F838-DA31-2421-9B126007F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Digital Journey zur Private Cloud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2A0F0-8C0C-7BCC-E369-6FE5A1ED3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13847-1BD3-A54B-BBC4-76E55CC3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203598"/>
            <a:ext cx="8124246" cy="2015389"/>
          </a:xfrm>
          <a:prstGeom prst="homePlate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28528" indent="-228528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8" indent="-226941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641158" indent="-182509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>
                <a:solidFill>
                  <a:schemeClr val="folHlink"/>
                </a:solidFill>
                <a:latin typeface="+mn-lt"/>
                <a:cs typeface="+mn-cs"/>
              </a:defRPr>
            </a:lvl3pPr>
            <a:lvl4pPr marL="1599720" indent="-22852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787" indent="-22852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844" indent="-22852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912" indent="-22852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974" indent="-22852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5036" indent="-22852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feld 23">
            <a:extLst>
              <a:ext uri="{FF2B5EF4-FFF2-40B4-BE49-F238E27FC236}">
                <a16:creationId xmlns:a16="http://schemas.microsoft.com/office/drawing/2014/main" id="{53288DD1-3C87-DCD2-60C0-085A9DF5D0FC}"/>
              </a:ext>
            </a:extLst>
          </p:cNvPr>
          <p:cNvSpPr txBox="1"/>
          <p:nvPr/>
        </p:nvSpPr>
        <p:spPr>
          <a:xfrm>
            <a:off x="997485" y="2643758"/>
            <a:ext cx="154561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solidFill>
                  <a:srgbClr val="FFFFFF"/>
                </a:solidFill>
                <a:cs typeface="Arial" charset="0"/>
              </a:rPr>
              <a:t>OpenScape Business 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700">
                <a:solidFill>
                  <a:srgbClr val="FFFFFF"/>
                </a:solidFill>
                <a:cs typeface="Arial" charset="0"/>
              </a:rPr>
              <a:t>Betrieb im eigenen Unternehmen</a:t>
            </a:r>
          </a:p>
        </p:txBody>
      </p:sp>
      <p:sp>
        <p:nvSpPr>
          <p:cNvPr id="12" name="Textfeld 29">
            <a:extLst>
              <a:ext uri="{FF2B5EF4-FFF2-40B4-BE49-F238E27FC236}">
                <a16:creationId xmlns:a16="http://schemas.microsoft.com/office/drawing/2014/main" id="{30F9A935-EB94-213F-0AD3-AFDA15C4122A}"/>
              </a:ext>
            </a:extLst>
          </p:cNvPr>
          <p:cNvSpPr txBox="1"/>
          <p:nvPr/>
        </p:nvSpPr>
        <p:spPr>
          <a:xfrm>
            <a:off x="6305318" y="2726390"/>
            <a:ext cx="234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3" name="Rechteck 30">
            <a:extLst>
              <a:ext uri="{FF2B5EF4-FFF2-40B4-BE49-F238E27FC236}">
                <a16:creationId xmlns:a16="http://schemas.microsoft.com/office/drawing/2014/main" id="{794C67E2-8252-7046-DC3E-483A7CCB1018}"/>
              </a:ext>
            </a:extLst>
          </p:cNvPr>
          <p:cNvSpPr/>
          <p:nvPr/>
        </p:nvSpPr>
        <p:spPr>
          <a:xfrm>
            <a:off x="467544" y="3218987"/>
            <a:ext cx="8124246" cy="336031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4" name="Textfeld 31">
            <a:extLst>
              <a:ext uri="{FF2B5EF4-FFF2-40B4-BE49-F238E27FC236}">
                <a16:creationId xmlns:a16="http://schemas.microsoft.com/office/drawing/2014/main" id="{28151D3A-659D-EDA2-9198-A62B3BC0539D}"/>
              </a:ext>
            </a:extLst>
          </p:cNvPr>
          <p:cNvSpPr txBox="1"/>
          <p:nvPr/>
        </p:nvSpPr>
        <p:spPr>
          <a:xfrm>
            <a:off x="1614299" y="3232766"/>
            <a:ext cx="5812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cs typeface="Arial"/>
              </a:rPr>
              <a:t>Optionen für die Bereitstellung von On-Premise bis zur Private Cloud</a:t>
            </a:r>
          </a:p>
        </p:txBody>
      </p:sp>
      <p:sp>
        <p:nvSpPr>
          <p:cNvPr id="15" name="Textfeld 33">
            <a:extLst>
              <a:ext uri="{FF2B5EF4-FFF2-40B4-BE49-F238E27FC236}">
                <a16:creationId xmlns:a16="http://schemas.microsoft.com/office/drawing/2014/main" id="{07AD5130-1E04-F3F1-F288-BB746443BCB0}"/>
              </a:ext>
            </a:extLst>
          </p:cNvPr>
          <p:cNvSpPr txBox="1"/>
          <p:nvPr/>
        </p:nvSpPr>
        <p:spPr>
          <a:xfrm>
            <a:off x="3491088" y="2639410"/>
            <a:ext cx="229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solidFill>
                  <a:srgbClr val="FFFFFF"/>
                </a:solidFill>
                <a:cs typeface="Arial" charset="0"/>
              </a:rPr>
              <a:t>OpenScape Business 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700">
                <a:solidFill>
                  <a:srgbClr val="FFFFFF"/>
                </a:solidFill>
                <a:cs typeface="Arial" charset="0"/>
              </a:rPr>
              <a:t>Hybrid, kombiniertes X System "on-prem" und OpenScape Business S in einem Rechenzentrum</a:t>
            </a:r>
          </a:p>
        </p:txBody>
      </p:sp>
      <p:sp>
        <p:nvSpPr>
          <p:cNvPr id="16" name="Textfeld 34">
            <a:extLst>
              <a:ext uri="{FF2B5EF4-FFF2-40B4-BE49-F238E27FC236}">
                <a16:creationId xmlns:a16="http://schemas.microsoft.com/office/drawing/2014/main" id="{E0FD478C-0ED2-8633-C6A1-08A9EAF6D09B}"/>
              </a:ext>
            </a:extLst>
          </p:cNvPr>
          <p:cNvSpPr txBox="1"/>
          <p:nvPr/>
        </p:nvSpPr>
        <p:spPr>
          <a:xfrm>
            <a:off x="6186953" y="2648675"/>
            <a:ext cx="229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FFFFFF"/>
                </a:solidFill>
                <a:cs typeface="Arial" charset="0"/>
              </a:rPr>
              <a:t>OpenScape Business 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700" b="1" dirty="0">
                <a:solidFill>
                  <a:srgbClr val="FFFFFF"/>
                </a:solidFill>
                <a:cs typeface="Arial" charset="0"/>
              </a:rPr>
              <a:t>Betrieb einer Private Cloud</a:t>
            </a:r>
            <a:endParaRPr lang="de-DE" sz="700" dirty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7" name="Grafik 35">
            <a:extLst>
              <a:ext uri="{FF2B5EF4-FFF2-40B4-BE49-F238E27FC236}">
                <a16:creationId xmlns:a16="http://schemas.microsoft.com/office/drawing/2014/main" id="{7F358DE7-091F-6C09-1939-88A5389E8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87" y="2037871"/>
            <a:ext cx="523220" cy="523220"/>
          </a:xfrm>
          <a:prstGeom prst="rect">
            <a:avLst/>
          </a:prstGeom>
        </p:spPr>
      </p:pic>
      <p:sp>
        <p:nvSpPr>
          <p:cNvPr id="18" name="Rechteck 36">
            <a:extLst>
              <a:ext uri="{FF2B5EF4-FFF2-40B4-BE49-F238E27FC236}">
                <a16:creationId xmlns:a16="http://schemas.microsoft.com/office/drawing/2014/main" id="{2556305D-3B7B-BC04-5C4F-858D09965C20}"/>
              </a:ext>
            </a:extLst>
          </p:cNvPr>
          <p:cNvSpPr/>
          <p:nvPr/>
        </p:nvSpPr>
        <p:spPr>
          <a:xfrm>
            <a:off x="467544" y="3552532"/>
            <a:ext cx="8124246" cy="336031"/>
          </a:xfrm>
          <a:prstGeom prst="rect">
            <a:avLst/>
          </a:prstGeom>
          <a:gradFill>
            <a:gsLst>
              <a:gs pos="100000">
                <a:schemeClr val="bg1"/>
              </a:gs>
              <a:gs pos="57000">
                <a:schemeClr val="accent2"/>
              </a:gs>
              <a:gs pos="0">
                <a:schemeClr val="bg1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19" name="Rechteck 37">
            <a:extLst>
              <a:ext uri="{FF2B5EF4-FFF2-40B4-BE49-F238E27FC236}">
                <a16:creationId xmlns:a16="http://schemas.microsoft.com/office/drawing/2014/main" id="{C1E29436-7AAF-22F2-5AC3-01D8A1A32DE1}"/>
              </a:ext>
            </a:extLst>
          </p:cNvPr>
          <p:cNvSpPr/>
          <p:nvPr/>
        </p:nvSpPr>
        <p:spPr>
          <a:xfrm>
            <a:off x="467544" y="3876200"/>
            <a:ext cx="8124246" cy="336031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bg1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kern="0">
              <a:solidFill>
                <a:schemeClr val="accent4"/>
              </a:solidFill>
              <a:cs typeface="Arial"/>
            </a:endParaRPr>
          </a:p>
        </p:txBody>
      </p:sp>
      <p:sp>
        <p:nvSpPr>
          <p:cNvPr id="20" name="Textfeld 38">
            <a:extLst>
              <a:ext uri="{FF2B5EF4-FFF2-40B4-BE49-F238E27FC236}">
                <a16:creationId xmlns:a16="http://schemas.microsoft.com/office/drawing/2014/main" id="{A7B6EE34-6BFA-03E7-1A00-C9E653757AC5}"/>
              </a:ext>
            </a:extLst>
          </p:cNvPr>
          <p:cNvSpPr txBox="1"/>
          <p:nvPr/>
        </p:nvSpPr>
        <p:spPr>
          <a:xfrm>
            <a:off x="853232" y="3561711"/>
            <a:ext cx="7406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cs typeface="Arial"/>
              </a:rPr>
              <a:t>Pay As You Go – Flexibles Bezahlmodell (OPEX or CAPEX), freie Wahl des ITSP Provider</a:t>
            </a:r>
          </a:p>
        </p:txBody>
      </p:sp>
      <p:sp>
        <p:nvSpPr>
          <p:cNvPr id="21" name="Textfeld 39">
            <a:extLst>
              <a:ext uri="{FF2B5EF4-FFF2-40B4-BE49-F238E27FC236}">
                <a16:creationId xmlns:a16="http://schemas.microsoft.com/office/drawing/2014/main" id="{D407B6A1-C247-3F0B-0864-7AD11D134980}"/>
              </a:ext>
            </a:extLst>
          </p:cNvPr>
          <p:cNvSpPr txBox="1"/>
          <p:nvPr/>
        </p:nvSpPr>
        <p:spPr>
          <a:xfrm>
            <a:off x="1345797" y="3881236"/>
            <a:ext cx="6452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cs typeface="Arial"/>
              </a:rPr>
              <a:t>Leistungsstarke Cloud-Integrationen - mit Unify Phone und Microsoft Teams</a:t>
            </a:r>
          </a:p>
        </p:txBody>
      </p:sp>
      <p:pic>
        <p:nvPicPr>
          <p:cNvPr id="22" name="Grafik 40">
            <a:extLst>
              <a:ext uri="{FF2B5EF4-FFF2-40B4-BE49-F238E27FC236}">
                <a16:creationId xmlns:a16="http://schemas.microsoft.com/office/drawing/2014/main" id="{2E1B126E-3000-E982-D217-8C3F210C2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34" y="2061173"/>
            <a:ext cx="636416" cy="476616"/>
          </a:xfrm>
          <a:prstGeom prst="rect">
            <a:avLst/>
          </a:prstGeom>
        </p:spPr>
      </p:pic>
      <p:pic>
        <p:nvPicPr>
          <p:cNvPr id="23" name="Grafik 1">
            <a:extLst>
              <a:ext uri="{FF2B5EF4-FFF2-40B4-BE49-F238E27FC236}">
                <a16:creationId xmlns:a16="http://schemas.microsoft.com/office/drawing/2014/main" id="{CA54DA85-0229-1CB0-B3BF-CD21DFFC7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9679" y="2186845"/>
            <a:ext cx="999660" cy="38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1">
            <a:extLst>
              <a:ext uri="{FF2B5EF4-FFF2-40B4-BE49-F238E27FC236}">
                <a16:creationId xmlns:a16="http://schemas.microsoft.com/office/drawing/2014/main" id="{3434A2C2-AA02-E4F1-8D02-E67203152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2850" y="2189548"/>
            <a:ext cx="999660" cy="38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80BBC28-4A30-4509-0749-5BA89FD002C8}"/>
              </a:ext>
            </a:extLst>
          </p:cNvPr>
          <p:cNvSpPr/>
          <p:nvPr/>
        </p:nvSpPr>
        <p:spPr>
          <a:xfrm>
            <a:off x="467544" y="1371321"/>
            <a:ext cx="8124246" cy="6198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596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0365849-6AF6-5D70-D245-8A1F976E248C}"/>
              </a:ext>
            </a:extLst>
          </p:cNvPr>
          <p:cNvSpPr/>
          <p:nvPr/>
        </p:nvSpPr>
        <p:spPr>
          <a:xfrm>
            <a:off x="467544" y="1371321"/>
            <a:ext cx="2592288" cy="61200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lIns="90881" tIns="45462" rIns="90881" bIns="45462" anchor="ctr"/>
          <a:lstStyle/>
          <a:p>
            <a:pPr algn="ctr" defTabSz="914011">
              <a:defRPr/>
            </a:pPr>
            <a:r>
              <a:rPr lang="en-US" sz="2000" kern="0" dirty="0">
                <a:cs typeface="Arial"/>
              </a:rPr>
              <a:t>on-premise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276AC4-EB2E-9E57-13F3-C6FF7B1F844D}"/>
              </a:ext>
            </a:extLst>
          </p:cNvPr>
          <p:cNvSpPr txBox="1">
            <a:spLocks/>
          </p:cNvSpPr>
          <p:nvPr/>
        </p:nvSpPr>
        <p:spPr bwMode="auto">
          <a:xfrm>
            <a:off x="3059831" y="1372011"/>
            <a:ext cx="3012803" cy="61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45702" rIns="91401" bIns="45702" anchor="ctr"/>
          <a:lstStyle/>
          <a:p>
            <a:pPr algn="ctr" defTabSz="914011">
              <a:lnSpc>
                <a:spcPct val="90000"/>
              </a:lnSpc>
              <a:defRPr/>
            </a:pPr>
            <a:r>
              <a:rPr lang="en-US" sz="2000" kern="0" dirty="0">
                <a:cs typeface="Arial"/>
              </a:rPr>
              <a:t>Hybrid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6465CC-8595-07F8-40E1-E08661DA9A1A}"/>
              </a:ext>
            </a:extLst>
          </p:cNvPr>
          <p:cNvSpPr txBox="1">
            <a:spLocks/>
          </p:cNvSpPr>
          <p:nvPr/>
        </p:nvSpPr>
        <p:spPr bwMode="auto">
          <a:xfrm>
            <a:off x="6072635" y="1372010"/>
            <a:ext cx="2519155" cy="61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45702" rIns="91401" bIns="45702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kern="0" dirty="0">
                <a:cs typeface="Arial"/>
              </a:rPr>
              <a:t>Cloud</a:t>
            </a:r>
          </a:p>
        </p:txBody>
      </p:sp>
      <p:pic>
        <p:nvPicPr>
          <p:cNvPr id="2" name="Grafik 43">
            <a:extLst>
              <a:ext uri="{FF2B5EF4-FFF2-40B4-BE49-F238E27FC236}">
                <a16:creationId xmlns:a16="http://schemas.microsoft.com/office/drawing/2014/main" id="{C7B117BA-D4FD-7F11-6AD1-FB42B5237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45" y="2063157"/>
            <a:ext cx="636416" cy="4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1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75E0B9-9806-E2D6-E1A8-748E9212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OpenScape Business S in einer Private Cloud Umgebung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97CD3-F838-DA31-2421-9B126007F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Praktisches Beispiel für den Einsatz von Private Clouds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2A0F0-8C0C-7BCC-E369-6FE5A1ED3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6" name="Grafik 12">
            <a:extLst>
              <a:ext uri="{FF2B5EF4-FFF2-40B4-BE49-F238E27FC236}">
                <a16:creationId xmlns:a16="http://schemas.microsoft.com/office/drawing/2014/main" id="{96B7315D-37C0-0980-D69E-DE3443E5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96" y="3368046"/>
            <a:ext cx="828516" cy="253104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F092E3EB-D4CA-E6F9-71C7-33FC534C3C16}"/>
              </a:ext>
            </a:extLst>
          </p:cNvPr>
          <p:cNvSpPr/>
          <p:nvPr/>
        </p:nvSpPr>
        <p:spPr>
          <a:xfrm>
            <a:off x="438665" y="1233134"/>
            <a:ext cx="3855898" cy="877824"/>
          </a:xfrm>
          <a:prstGeom prst="roundRect">
            <a:avLst>
              <a:gd name="adj" fmla="val 0"/>
            </a:avLst>
          </a:prstGeom>
          <a:gradFill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1"/>
          </a:gra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cs typeface="Arial"/>
              </a:rPr>
              <a:t>Zentralisierte Kommunikation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cs typeface="Arial"/>
              </a:rPr>
              <a:t>Zentraler ITSP ITSP Provider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000" b="0" kern="0" dirty="0">
              <a:latin typeface="Raleway" pitchFamily="2" charset="0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aleway" pitchFamily="2" charset="0"/>
              <a:cs typeface="Arial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D3F6E859-C9FE-F692-9A07-70E6F2A948BF}"/>
              </a:ext>
            </a:extLst>
          </p:cNvPr>
          <p:cNvSpPr/>
          <p:nvPr/>
        </p:nvSpPr>
        <p:spPr>
          <a:xfrm>
            <a:off x="4694728" y="1233134"/>
            <a:ext cx="3855898" cy="877823"/>
          </a:xfrm>
          <a:prstGeom prst="roundRect">
            <a:avLst>
              <a:gd name="adj" fmla="val 0"/>
            </a:avLst>
          </a:prstGeom>
          <a:gradFill>
            <a:gsLst>
              <a:gs pos="100000">
                <a:schemeClr val="bg1"/>
              </a:gs>
              <a:gs pos="0">
                <a:schemeClr val="accent5"/>
              </a:gs>
            </a:gsLst>
            <a:lin ang="5400000" scaled="1"/>
          </a:gra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aleway" pitchFamily="2" charset="0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600" kern="0" dirty="0">
              <a:latin typeface="Raleway" pitchFamily="2" charset="0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cs typeface="Arial"/>
              </a:rPr>
              <a:t>Vernetzte Kommunikation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kern="0" dirty="0">
                <a:latin typeface="Raleway" pitchFamily="2" charset="0"/>
                <a:cs typeface="Arial"/>
              </a:rPr>
              <a:t>Lokales Gateway/Breakout mit ITSP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aleway" pitchFamily="2" charset="0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000" b="0" kern="0" dirty="0">
              <a:latin typeface="Raleway" pitchFamily="2" charset="0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aleway" pitchFamily="2" charset="0"/>
              <a:cs typeface="Arial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aleway" pitchFamily="2" charset="0"/>
              <a:cs typeface="Arial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aleway" pitchFamily="2" charset="0"/>
              <a:cs typeface="Arial"/>
            </a:endParaRPr>
          </a:p>
        </p:txBody>
      </p:sp>
      <p:pic>
        <p:nvPicPr>
          <p:cNvPr id="9" name="Grafik 6">
            <a:extLst>
              <a:ext uri="{FF2B5EF4-FFF2-40B4-BE49-F238E27FC236}">
                <a16:creationId xmlns:a16="http://schemas.microsoft.com/office/drawing/2014/main" id="{EF06C66A-B599-2D00-2A99-2FB700287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947" y="1995779"/>
            <a:ext cx="1199474" cy="371616"/>
          </a:xfrm>
          <a:prstGeom prst="roundRect">
            <a:avLst>
              <a:gd name="adj" fmla="val 18717"/>
            </a:avLst>
          </a:prstGeom>
        </p:spPr>
      </p:pic>
      <p:pic>
        <p:nvPicPr>
          <p:cNvPr id="10" name="Grafik 8">
            <a:extLst>
              <a:ext uri="{FF2B5EF4-FFF2-40B4-BE49-F238E27FC236}">
                <a16:creationId xmlns:a16="http://schemas.microsoft.com/office/drawing/2014/main" id="{6ED05B03-E69E-0C28-05DC-DCDDDF8F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304" y="1995779"/>
            <a:ext cx="1199474" cy="371616"/>
          </a:xfrm>
          <a:prstGeom prst="roundRect">
            <a:avLst>
              <a:gd name="adj" fmla="val 18717"/>
            </a:avLst>
          </a:prstGeom>
        </p:spPr>
      </p:pic>
      <p:pic>
        <p:nvPicPr>
          <p:cNvPr id="11" name="Grafik 15">
            <a:extLst>
              <a:ext uri="{FF2B5EF4-FFF2-40B4-BE49-F238E27FC236}">
                <a16:creationId xmlns:a16="http://schemas.microsoft.com/office/drawing/2014/main" id="{5E3317FC-A27B-A05E-83F6-5E13A1BC9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82" y="1782436"/>
            <a:ext cx="636416" cy="476616"/>
          </a:xfrm>
          <a:prstGeom prst="rect">
            <a:avLst/>
          </a:prstGeom>
        </p:spPr>
      </p:pic>
      <p:pic>
        <p:nvPicPr>
          <p:cNvPr id="12" name="Grafik 16">
            <a:extLst>
              <a:ext uri="{FF2B5EF4-FFF2-40B4-BE49-F238E27FC236}">
                <a16:creationId xmlns:a16="http://schemas.microsoft.com/office/drawing/2014/main" id="{C6459E64-0C09-2151-9CD7-CA447FE433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 b="4303"/>
          <a:stretch/>
        </p:blipFill>
        <p:spPr>
          <a:xfrm>
            <a:off x="6265618" y="3820483"/>
            <a:ext cx="616490" cy="589231"/>
          </a:xfrm>
          <a:prstGeom prst="roundRect">
            <a:avLst>
              <a:gd name="adj" fmla="val 14007"/>
            </a:avLst>
          </a:prstGeom>
        </p:spPr>
      </p:pic>
      <p:pic>
        <p:nvPicPr>
          <p:cNvPr id="13" name="Grafik 18">
            <a:extLst>
              <a:ext uri="{FF2B5EF4-FFF2-40B4-BE49-F238E27FC236}">
                <a16:creationId xmlns:a16="http://schemas.microsoft.com/office/drawing/2014/main" id="{050E8C33-0B8E-9903-E555-B52D997472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69" y="3257003"/>
            <a:ext cx="945749" cy="36414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624A172-6AB3-D65E-CA7D-AF8136253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110" y="3031292"/>
            <a:ext cx="684748" cy="5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6795A73-4458-EDB5-FEDF-CA3EBAAB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4762" y="2906312"/>
            <a:ext cx="633456" cy="5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9">
            <a:extLst>
              <a:ext uri="{FF2B5EF4-FFF2-40B4-BE49-F238E27FC236}">
                <a16:creationId xmlns:a16="http://schemas.microsoft.com/office/drawing/2014/main" id="{495EC32C-16AB-E8E3-E3E7-000C3081E2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78" y="3913020"/>
            <a:ext cx="757346" cy="517211"/>
          </a:xfrm>
          <a:prstGeom prst="rect">
            <a:avLst/>
          </a:prstGeom>
        </p:spPr>
      </p:pic>
      <p:pic>
        <p:nvPicPr>
          <p:cNvPr id="18" name="Grafik 24">
            <a:extLst>
              <a:ext uri="{FF2B5EF4-FFF2-40B4-BE49-F238E27FC236}">
                <a16:creationId xmlns:a16="http://schemas.microsoft.com/office/drawing/2014/main" id="{E568B43B-40FE-0A00-2DA9-0A2E3E72DE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342992" y="3162991"/>
            <a:ext cx="383423" cy="383423"/>
          </a:xfrm>
          <a:prstGeom prst="rect">
            <a:avLst/>
          </a:prstGeom>
        </p:spPr>
      </p:pic>
      <p:pic>
        <p:nvPicPr>
          <p:cNvPr id="19" name="Grafik 26">
            <a:extLst>
              <a:ext uri="{FF2B5EF4-FFF2-40B4-BE49-F238E27FC236}">
                <a16:creationId xmlns:a16="http://schemas.microsoft.com/office/drawing/2014/main" id="{087024A2-A4E2-DA35-3105-868E682C55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813820" y="3648368"/>
            <a:ext cx="406407" cy="406407"/>
          </a:xfrm>
          <a:prstGeom prst="rect">
            <a:avLst/>
          </a:prstGeom>
        </p:spPr>
      </p:pic>
      <p:pic>
        <p:nvPicPr>
          <p:cNvPr id="20" name="Grafik 28">
            <a:extLst>
              <a:ext uri="{FF2B5EF4-FFF2-40B4-BE49-F238E27FC236}">
                <a16:creationId xmlns:a16="http://schemas.microsoft.com/office/drawing/2014/main" id="{6DE1E956-CBF0-2A11-A7A1-C5B21BE407E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041387" y="2627447"/>
            <a:ext cx="502593" cy="502593"/>
          </a:xfrm>
          <a:prstGeom prst="rect">
            <a:avLst/>
          </a:prstGeom>
        </p:spPr>
      </p:pic>
      <p:pic>
        <p:nvPicPr>
          <p:cNvPr id="21" name="Grafik 31">
            <a:extLst>
              <a:ext uri="{FF2B5EF4-FFF2-40B4-BE49-F238E27FC236}">
                <a16:creationId xmlns:a16="http://schemas.microsoft.com/office/drawing/2014/main" id="{D0057119-13AB-55D2-961A-A9B599A701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66707" y="2930890"/>
            <a:ext cx="383423" cy="383423"/>
          </a:xfrm>
          <a:prstGeom prst="rect">
            <a:avLst/>
          </a:prstGeom>
        </p:spPr>
      </p:pic>
      <p:cxnSp>
        <p:nvCxnSpPr>
          <p:cNvPr id="23" name="Gerader Verbinder 33">
            <a:extLst>
              <a:ext uri="{FF2B5EF4-FFF2-40B4-BE49-F238E27FC236}">
                <a16:creationId xmlns:a16="http://schemas.microsoft.com/office/drawing/2014/main" id="{230A13BE-5840-1354-4A4A-DA3C06E13C6F}"/>
              </a:ext>
            </a:extLst>
          </p:cNvPr>
          <p:cNvCxnSpPr>
            <a:stCxn id="9" idx="2"/>
          </p:cNvCxnSpPr>
          <p:nvPr/>
        </p:nvCxnSpPr>
        <p:spPr>
          <a:xfrm>
            <a:off x="2292684" y="2367395"/>
            <a:ext cx="0" cy="481823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36">
            <a:extLst>
              <a:ext uri="{FF2B5EF4-FFF2-40B4-BE49-F238E27FC236}">
                <a16:creationId xmlns:a16="http://schemas.microsoft.com/office/drawing/2014/main" id="{EADA5E53-7E29-E61F-DA0A-9C925DC801C4}"/>
              </a:ext>
            </a:extLst>
          </p:cNvPr>
          <p:cNvCxnSpPr>
            <a:cxnSpLocks/>
          </p:cNvCxnSpPr>
          <p:nvPr/>
        </p:nvCxnSpPr>
        <p:spPr>
          <a:xfrm flipH="1">
            <a:off x="858418" y="2832490"/>
            <a:ext cx="1428756" cy="29755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38">
            <a:extLst>
              <a:ext uri="{FF2B5EF4-FFF2-40B4-BE49-F238E27FC236}">
                <a16:creationId xmlns:a16="http://schemas.microsoft.com/office/drawing/2014/main" id="{E2011E21-9140-96C0-4103-A368DA70ED6A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6558480" y="2917870"/>
            <a:ext cx="578" cy="104062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40">
            <a:extLst>
              <a:ext uri="{FF2B5EF4-FFF2-40B4-BE49-F238E27FC236}">
                <a16:creationId xmlns:a16="http://schemas.microsoft.com/office/drawing/2014/main" id="{EF6163E4-07F0-6798-DF76-71684AD7D778}"/>
              </a:ext>
            </a:extLst>
          </p:cNvPr>
          <p:cNvCxnSpPr>
            <a:cxnSpLocks/>
          </p:cNvCxnSpPr>
          <p:nvPr/>
        </p:nvCxnSpPr>
        <p:spPr>
          <a:xfrm flipH="1">
            <a:off x="1979752" y="2832490"/>
            <a:ext cx="307138" cy="107940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42">
            <a:extLst>
              <a:ext uri="{FF2B5EF4-FFF2-40B4-BE49-F238E27FC236}">
                <a16:creationId xmlns:a16="http://schemas.microsoft.com/office/drawing/2014/main" id="{0A29EA94-7433-7924-760B-10EA0F3E36AF}"/>
              </a:ext>
            </a:extLst>
          </p:cNvPr>
          <p:cNvCxnSpPr>
            <a:cxnSpLocks/>
          </p:cNvCxnSpPr>
          <p:nvPr/>
        </p:nvCxnSpPr>
        <p:spPr>
          <a:xfrm>
            <a:off x="2286890" y="2832490"/>
            <a:ext cx="660091" cy="987993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44">
            <a:extLst>
              <a:ext uri="{FF2B5EF4-FFF2-40B4-BE49-F238E27FC236}">
                <a16:creationId xmlns:a16="http://schemas.microsoft.com/office/drawing/2014/main" id="{60F58ACC-5553-0E75-0307-2ECEE5BB71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220394" y="2778061"/>
            <a:ext cx="406407" cy="406407"/>
          </a:xfrm>
          <a:prstGeom prst="rect">
            <a:avLst/>
          </a:prstGeom>
        </p:spPr>
      </p:pic>
      <p:sp>
        <p:nvSpPr>
          <p:cNvPr id="29" name="Textfeld 41">
            <a:extLst>
              <a:ext uri="{FF2B5EF4-FFF2-40B4-BE49-F238E27FC236}">
                <a16:creationId xmlns:a16="http://schemas.microsoft.com/office/drawing/2014/main" id="{7CDBC6A5-AEC9-E22B-73C1-AB4FD752CCA0}"/>
              </a:ext>
            </a:extLst>
          </p:cNvPr>
          <p:cNvSpPr txBox="1"/>
          <p:nvPr/>
        </p:nvSpPr>
        <p:spPr>
          <a:xfrm>
            <a:off x="2947691" y="1914284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800" dirty="0">
                <a:solidFill>
                  <a:schemeClr val="accent1"/>
                </a:solidFill>
              </a:rPr>
              <a:t>Zentraler ITSP ITSP Provider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600" dirty="0">
                <a:solidFill>
                  <a:schemeClr val="accent1"/>
                </a:solidFill>
              </a:rPr>
              <a:t>+49 89 7007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600" dirty="0">
                <a:solidFill>
                  <a:schemeClr val="accent1"/>
                </a:solidFill>
              </a:rPr>
              <a:t>+49 211 399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600" dirty="0">
                <a:solidFill>
                  <a:schemeClr val="accent1"/>
                </a:solidFill>
              </a:rPr>
              <a:t>+49 40 2080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600" dirty="0">
                <a:solidFill>
                  <a:schemeClr val="accent1"/>
                </a:solidFill>
              </a:rPr>
              <a:t>+49…</a:t>
            </a:r>
            <a:endParaRPr lang="en-GB" sz="800" dirty="0">
              <a:solidFill>
                <a:schemeClr val="accent1"/>
              </a:solidFill>
            </a:endParaRPr>
          </a:p>
        </p:txBody>
      </p:sp>
      <p:sp>
        <p:nvSpPr>
          <p:cNvPr id="30" name="Textfeld 48">
            <a:extLst>
              <a:ext uri="{FF2B5EF4-FFF2-40B4-BE49-F238E27FC236}">
                <a16:creationId xmlns:a16="http://schemas.microsoft.com/office/drawing/2014/main" id="{5A9F3D17-E78D-9A41-9D5C-898C61A8CE94}"/>
              </a:ext>
            </a:extLst>
          </p:cNvPr>
          <p:cNvSpPr txBox="1"/>
          <p:nvPr/>
        </p:nvSpPr>
        <p:spPr>
          <a:xfrm>
            <a:off x="4571830" y="3665251"/>
            <a:ext cx="6062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" dirty="0">
                <a:solidFill>
                  <a:schemeClr val="accent1"/>
                </a:solidFill>
              </a:rPr>
              <a:t>+49 40 2080</a:t>
            </a:r>
          </a:p>
        </p:txBody>
      </p:sp>
      <p:sp>
        <p:nvSpPr>
          <p:cNvPr id="31" name="Textfeld 49">
            <a:extLst>
              <a:ext uri="{FF2B5EF4-FFF2-40B4-BE49-F238E27FC236}">
                <a16:creationId xmlns:a16="http://schemas.microsoft.com/office/drawing/2014/main" id="{C7AF1CBC-7517-8A1D-F7A6-B8ADD48B0C43}"/>
              </a:ext>
            </a:extLst>
          </p:cNvPr>
          <p:cNvSpPr txBox="1"/>
          <p:nvPr/>
        </p:nvSpPr>
        <p:spPr>
          <a:xfrm>
            <a:off x="6938848" y="4171625"/>
            <a:ext cx="5741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" dirty="0">
                <a:solidFill>
                  <a:schemeClr val="accent1"/>
                </a:solidFill>
              </a:rPr>
              <a:t>+49 211 399</a:t>
            </a:r>
          </a:p>
        </p:txBody>
      </p:sp>
      <p:sp>
        <p:nvSpPr>
          <p:cNvPr id="32" name="Textfeld 50">
            <a:extLst>
              <a:ext uri="{FF2B5EF4-FFF2-40B4-BE49-F238E27FC236}">
                <a16:creationId xmlns:a16="http://schemas.microsoft.com/office/drawing/2014/main" id="{394A4D03-ACEC-E83C-D5BD-D2125FECA3EC}"/>
              </a:ext>
            </a:extLst>
          </p:cNvPr>
          <p:cNvSpPr txBox="1"/>
          <p:nvPr/>
        </p:nvSpPr>
        <p:spPr>
          <a:xfrm>
            <a:off x="7968037" y="3593110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" dirty="0">
                <a:solidFill>
                  <a:schemeClr val="accent1"/>
                </a:solidFill>
              </a:rPr>
              <a:t>+49 </a:t>
            </a:r>
            <a:r>
              <a:rPr lang="en-GB" sz="700" dirty="0">
                <a:solidFill>
                  <a:schemeClr val="accent1"/>
                </a:solidFill>
              </a:rPr>
              <a:t>89</a:t>
            </a:r>
            <a:r>
              <a:rPr lang="en-GB" sz="600" dirty="0">
                <a:solidFill>
                  <a:schemeClr val="accent1"/>
                </a:solidFill>
              </a:rPr>
              <a:t> 7007</a:t>
            </a:r>
          </a:p>
          <a:p>
            <a:pPr algn="l"/>
            <a:endParaRPr lang="en-GB" sz="700" dirty="0">
              <a:solidFill>
                <a:schemeClr val="accent1"/>
              </a:solidFill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B44511BF-91F0-60ED-8979-467CA748F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067" y="3162992"/>
            <a:ext cx="337064" cy="3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fik 52">
            <a:extLst>
              <a:ext uri="{FF2B5EF4-FFF2-40B4-BE49-F238E27FC236}">
                <a16:creationId xmlns:a16="http://schemas.microsoft.com/office/drawing/2014/main" id="{D8F85B55-F96F-2856-8255-4F5F9368A79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43" y="2981264"/>
            <a:ext cx="226228" cy="437101"/>
          </a:xfrm>
          <a:prstGeom prst="rect">
            <a:avLst/>
          </a:prstGeom>
        </p:spPr>
      </p:pic>
      <p:pic>
        <p:nvPicPr>
          <p:cNvPr id="35" name="Grafik 45">
            <a:extLst>
              <a:ext uri="{FF2B5EF4-FFF2-40B4-BE49-F238E27FC236}">
                <a16:creationId xmlns:a16="http://schemas.microsoft.com/office/drawing/2014/main" id="{1AE72A26-D652-293D-5F16-01A92184EF3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106" y="3647568"/>
            <a:ext cx="333904" cy="310923"/>
          </a:xfrm>
          <a:prstGeom prst="rect">
            <a:avLst/>
          </a:prstGeom>
        </p:spPr>
      </p:pic>
      <p:sp>
        <p:nvSpPr>
          <p:cNvPr id="36" name="Textfeld 56">
            <a:extLst>
              <a:ext uri="{FF2B5EF4-FFF2-40B4-BE49-F238E27FC236}">
                <a16:creationId xmlns:a16="http://schemas.microsoft.com/office/drawing/2014/main" id="{EE70CD0C-AD91-6449-CE87-E53E08C9B822}"/>
              </a:ext>
            </a:extLst>
          </p:cNvPr>
          <p:cNvSpPr txBox="1"/>
          <p:nvPr/>
        </p:nvSpPr>
        <p:spPr>
          <a:xfrm>
            <a:off x="7258655" y="2007392"/>
            <a:ext cx="1747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>
                <a:solidFill>
                  <a:schemeClr val="accent1"/>
                </a:solidFill>
              </a:rPr>
              <a:t>Zentralisiertes User Management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600" dirty="0">
                <a:solidFill>
                  <a:schemeClr val="accent1"/>
                </a:solidFill>
              </a:rPr>
              <a:t>Alle Benutzer zentral registriert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600" dirty="0">
                <a:solidFill>
                  <a:schemeClr val="accent1"/>
                </a:solidFill>
              </a:rPr>
              <a:t>Lokales Gateway mit ITSP-</a:t>
            </a:r>
            <a:r>
              <a:rPr lang="de-DE" sz="600" dirty="0" err="1">
                <a:solidFill>
                  <a:schemeClr val="accent1"/>
                </a:solidFill>
              </a:rPr>
              <a:t>Breakout</a:t>
            </a:r>
            <a:endParaRPr lang="de-DE" sz="600" dirty="0">
              <a:solidFill>
                <a:schemeClr val="accent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600" dirty="0">
                <a:solidFill>
                  <a:schemeClr val="accent1"/>
                </a:solidFill>
              </a:rPr>
              <a:t>Survivability-Konzept</a:t>
            </a:r>
            <a:endParaRPr lang="de-DE" sz="700" dirty="0">
              <a:solidFill>
                <a:schemeClr val="accent1"/>
              </a:solidFill>
            </a:endParaRPr>
          </a:p>
        </p:txBody>
      </p:sp>
      <p:pic>
        <p:nvPicPr>
          <p:cNvPr id="37" name="Grafik 57">
            <a:extLst>
              <a:ext uri="{FF2B5EF4-FFF2-40B4-BE49-F238E27FC236}">
                <a16:creationId xmlns:a16="http://schemas.microsoft.com/office/drawing/2014/main" id="{CA50DA96-6834-0163-2433-2A6346824F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297027" y="2674068"/>
            <a:ext cx="502593" cy="502593"/>
          </a:xfrm>
          <a:prstGeom prst="rect">
            <a:avLst/>
          </a:prstGeom>
        </p:spPr>
      </p:pic>
      <p:cxnSp>
        <p:nvCxnSpPr>
          <p:cNvPr id="38" name="Gerader Verbinder 58">
            <a:extLst>
              <a:ext uri="{FF2B5EF4-FFF2-40B4-BE49-F238E27FC236}">
                <a16:creationId xmlns:a16="http://schemas.microsoft.com/office/drawing/2014/main" id="{6829010D-EE36-2440-201F-2B28EA274A17}"/>
              </a:ext>
            </a:extLst>
          </p:cNvPr>
          <p:cNvCxnSpPr/>
          <p:nvPr/>
        </p:nvCxnSpPr>
        <p:spPr>
          <a:xfrm>
            <a:off x="6548324" y="2386535"/>
            <a:ext cx="0" cy="481823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59">
            <a:extLst>
              <a:ext uri="{FF2B5EF4-FFF2-40B4-BE49-F238E27FC236}">
                <a16:creationId xmlns:a16="http://schemas.microsoft.com/office/drawing/2014/main" id="{E1DF645B-FEA0-2D3E-9EF4-A25DD4A16CC5}"/>
              </a:ext>
            </a:extLst>
          </p:cNvPr>
          <p:cNvCxnSpPr>
            <a:cxnSpLocks/>
          </p:cNvCxnSpPr>
          <p:nvPr/>
        </p:nvCxnSpPr>
        <p:spPr>
          <a:xfrm flipH="1">
            <a:off x="5446303" y="2911451"/>
            <a:ext cx="1112177" cy="52762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61">
            <a:extLst>
              <a:ext uri="{FF2B5EF4-FFF2-40B4-BE49-F238E27FC236}">
                <a16:creationId xmlns:a16="http://schemas.microsoft.com/office/drawing/2014/main" id="{1BEEDDAA-F880-EC5A-C656-4E5348391ED9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6561895" y="2911816"/>
            <a:ext cx="1211049" cy="34518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63">
            <a:extLst>
              <a:ext uri="{FF2B5EF4-FFF2-40B4-BE49-F238E27FC236}">
                <a16:creationId xmlns:a16="http://schemas.microsoft.com/office/drawing/2014/main" id="{E3BD2AB4-FA81-613D-98FC-2A5E85174027}"/>
              </a:ext>
            </a:extLst>
          </p:cNvPr>
          <p:cNvCxnSpPr>
            <a:cxnSpLocks/>
          </p:cNvCxnSpPr>
          <p:nvPr/>
        </p:nvCxnSpPr>
        <p:spPr>
          <a:xfrm>
            <a:off x="2367297" y="2855133"/>
            <a:ext cx="1150296" cy="22815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fik 65">
            <a:extLst>
              <a:ext uri="{FF2B5EF4-FFF2-40B4-BE49-F238E27FC236}">
                <a16:creationId xmlns:a16="http://schemas.microsoft.com/office/drawing/2014/main" id="{10FF8E93-5826-38EC-2AB2-55EB80240A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470329" y="2992655"/>
            <a:ext cx="383423" cy="383423"/>
          </a:xfrm>
          <a:prstGeom prst="rect">
            <a:avLst/>
          </a:prstGeom>
        </p:spPr>
      </p:pic>
      <p:pic>
        <p:nvPicPr>
          <p:cNvPr id="43" name="Grafik 67">
            <a:extLst>
              <a:ext uri="{FF2B5EF4-FFF2-40B4-BE49-F238E27FC236}">
                <a16:creationId xmlns:a16="http://schemas.microsoft.com/office/drawing/2014/main" id="{FEE6EF68-7898-2ADB-8AD5-5D41EF2FA1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706639" y="3628771"/>
            <a:ext cx="383423" cy="383423"/>
          </a:xfrm>
          <a:prstGeom prst="rect">
            <a:avLst/>
          </a:prstGeom>
        </p:spPr>
      </p:pic>
      <p:pic>
        <p:nvPicPr>
          <p:cNvPr id="44" name="Grafik 7">
            <a:extLst>
              <a:ext uri="{FF2B5EF4-FFF2-40B4-BE49-F238E27FC236}">
                <a16:creationId xmlns:a16="http://schemas.microsoft.com/office/drawing/2014/main" id="{250FD444-14C6-6F64-9E2B-FDEECCECB0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02" y="1825045"/>
            <a:ext cx="636416" cy="476616"/>
          </a:xfrm>
          <a:prstGeom prst="rect">
            <a:avLst/>
          </a:prstGeom>
        </p:spPr>
      </p:pic>
      <p:pic>
        <p:nvPicPr>
          <p:cNvPr id="45" name="Picture 44" descr="A close-up of a cell phone&#10;&#10;Description automatically generated with low confidence">
            <a:extLst>
              <a:ext uri="{FF2B5EF4-FFF2-40B4-BE49-F238E27FC236}">
                <a16:creationId xmlns:a16="http://schemas.microsoft.com/office/drawing/2014/main" id="{94C5526F-377F-598B-9761-BFBA569DE61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99" y="3795139"/>
            <a:ext cx="388622" cy="746876"/>
          </a:xfrm>
          <a:prstGeom prst="rect">
            <a:avLst/>
          </a:prstGeom>
        </p:spPr>
      </p:pic>
      <p:pic>
        <p:nvPicPr>
          <p:cNvPr id="22" name="Grafik 30">
            <a:extLst>
              <a:ext uri="{FF2B5EF4-FFF2-40B4-BE49-F238E27FC236}">
                <a16:creationId xmlns:a16="http://schemas.microsoft.com/office/drawing/2014/main" id="{5DAFE0CD-A1A0-6F1C-00B5-849A53DB2AC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2742943" y="3531712"/>
            <a:ext cx="406408" cy="4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8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1">
            <a:extLst>
              <a:ext uri="{FF2B5EF4-FFF2-40B4-BE49-F238E27FC236}">
                <a16:creationId xmlns:a16="http://schemas.microsoft.com/office/drawing/2014/main" id="{6F9FD8DC-286E-20B6-27C6-82C8F71DB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61" y="987574"/>
            <a:ext cx="8573500" cy="3584426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None/>
            </a:pPr>
            <a:r>
              <a:rPr lang="de-DE" sz="1600" b="1" dirty="0">
                <a:solidFill>
                  <a:schemeClr val="accent1"/>
                </a:solidFill>
                <a:latin typeface="+mj-lt"/>
              </a:rPr>
              <a:t>Multimedia- und multimodale Client-Zugriffsauswahl</a:t>
            </a:r>
          </a:p>
          <a:p>
            <a:pPr marL="555750" lvl="1" indent="-285750">
              <a:spcBef>
                <a:spcPts val="384"/>
              </a:spcBef>
              <a:spcAft>
                <a:spcPts val="0"/>
              </a:spcAft>
            </a:pPr>
            <a:r>
              <a:rPr lang="de-DE" sz="1400" dirty="0">
                <a:latin typeface="Raleway" pitchFamily="2" charset="0"/>
              </a:rPr>
              <a:t>Benutzerfreundliche Oberfläche und Sprachschnittstelle</a:t>
            </a:r>
          </a:p>
          <a:p>
            <a:pPr marL="555750" lvl="1" indent="-285750">
              <a:spcBef>
                <a:spcPts val="384"/>
              </a:spcBef>
              <a:spcAft>
                <a:spcPts val="0"/>
              </a:spcAft>
            </a:pPr>
            <a:r>
              <a:rPr lang="de-DE" sz="1400" dirty="0">
                <a:latin typeface="Raleway" pitchFamily="2" charset="0"/>
              </a:rPr>
              <a:t>Umfassendes, intuitives Benutzererlebnis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E5C7E-48A2-E3B3-6A9A-036C4C90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 sollte intuitiv und effizient sein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43243-68CA-D6EA-CB21-196423FDE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0FC28-C87F-CC9E-B68A-9F1E23BC8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28" name="Grafik 73">
            <a:extLst>
              <a:ext uri="{FF2B5EF4-FFF2-40B4-BE49-F238E27FC236}">
                <a16:creationId xmlns:a16="http://schemas.microsoft.com/office/drawing/2014/main" id="{2E8A3085-55B0-E11B-22C4-D5300C753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3270" y="3756292"/>
            <a:ext cx="776560" cy="630436"/>
          </a:xfrm>
          <a:prstGeom prst="rect">
            <a:avLst/>
          </a:prstGeom>
        </p:spPr>
      </p:pic>
      <p:pic>
        <p:nvPicPr>
          <p:cNvPr id="29" name="Grafik 74">
            <a:extLst>
              <a:ext uri="{FF2B5EF4-FFF2-40B4-BE49-F238E27FC236}">
                <a16:creationId xmlns:a16="http://schemas.microsoft.com/office/drawing/2014/main" id="{2E456E9B-32DA-A8C3-D6AD-22BD420F3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348"/>
          <a:stretch/>
        </p:blipFill>
        <p:spPr>
          <a:xfrm>
            <a:off x="7623596" y="3762430"/>
            <a:ext cx="417211" cy="613373"/>
          </a:xfrm>
          <a:prstGeom prst="roundRect">
            <a:avLst>
              <a:gd name="adj" fmla="val 5953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1291305B-6151-405C-62BB-DF406A86A0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222" y="3768940"/>
            <a:ext cx="331686" cy="637452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B68955BE-D6C1-CFB5-9AB5-830F2F2E76D2}"/>
              </a:ext>
            </a:extLst>
          </p:cNvPr>
          <p:cNvSpPr/>
          <p:nvPr/>
        </p:nvSpPr>
        <p:spPr>
          <a:xfrm>
            <a:off x="625598" y="2215041"/>
            <a:ext cx="897682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596FF"/>
                </a:solidFill>
                <a:cs typeface="Arial" charset="0"/>
              </a:rPr>
              <a:t>Desktop Client 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5633DCA-412F-7CBF-5632-70267636A68F}"/>
              </a:ext>
            </a:extLst>
          </p:cNvPr>
          <p:cNvSpPr/>
          <p:nvPr/>
        </p:nvSpPr>
        <p:spPr>
          <a:xfrm>
            <a:off x="2679733" y="3383113"/>
            <a:ext cx="162602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596FF"/>
                </a:solidFill>
                <a:cs typeface="Arial" charset="0"/>
              </a:rPr>
              <a:t>Web Collaboration Client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F6E50734-4F8B-2FB8-7A46-0E5D4124AE99}"/>
              </a:ext>
            </a:extLst>
          </p:cNvPr>
          <p:cNvSpPr/>
          <p:nvPr/>
        </p:nvSpPr>
        <p:spPr>
          <a:xfrm>
            <a:off x="609600" y="3383113"/>
            <a:ext cx="171699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596FF"/>
                </a:solidFill>
                <a:cs typeface="Arial" charset="0"/>
              </a:rPr>
              <a:t>Microsoft Groupware Integration 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D8C7D319-B1C9-E776-DE4B-165DCB77ED76}"/>
              </a:ext>
            </a:extLst>
          </p:cNvPr>
          <p:cNvSpPr/>
          <p:nvPr/>
        </p:nvSpPr>
        <p:spPr>
          <a:xfrm>
            <a:off x="4781336" y="3383113"/>
            <a:ext cx="19509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596FF"/>
                </a:solidFill>
                <a:cs typeface="Arial" charset="0"/>
              </a:rPr>
              <a:t>UC Integration</a:t>
            </a:r>
            <a:br>
              <a:rPr lang="en-US" sz="1000" dirty="0">
                <a:solidFill>
                  <a:srgbClr val="0596FF"/>
                </a:solidFill>
                <a:cs typeface="Arial" charset="0"/>
              </a:rPr>
            </a:br>
            <a:r>
              <a:rPr lang="en-US" sz="800" dirty="0">
                <a:solidFill>
                  <a:srgbClr val="0596FF"/>
                </a:solidFill>
                <a:cs typeface="Arial" charset="0"/>
              </a:rPr>
              <a:t>Atos Unify OpenScape DeskPhone CP</a:t>
            </a:r>
            <a:endParaRPr lang="en-US" sz="1000" dirty="0">
              <a:solidFill>
                <a:srgbClr val="0596FF"/>
              </a:solidFill>
              <a:cs typeface="Arial" charset="0"/>
            </a:endParaRPr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83FD0B8E-0142-A711-227F-384E85073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336" y="3754376"/>
            <a:ext cx="995935" cy="689582"/>
          </a:xfrm>
          <a:prstGeom prst="rect">
            <a:avLst/>
          </a:prstGeom>
        </p:spPr>
      </p:pic>
      <p:sp>
        <p:nvSpPr>
          <p:cNvPr id="35" name="Rectangle 22">
            <a:extLst>
              <a:ext uri="{FF2B5EF4-FFF2-40B4-BE49-F238E27FC236}">
                <a16:creationId xmlns:a16="http://schemas.microsoft.com/office/drawing/2014/main" id="{D06CAB1F-F8AD-C327-9CE9-FAAAEFDB3053}"/>
              </a:ext>
            </a:extLst>
          </p:cNvPr>
          <p:cNvSpPr/>
          <p:nvPr/>
        </p:nvSpPr>
        <p:spPr>
          <a:xfrm>
            <a:off x="4958654" y="2215041"/>
            <a:ext cx="1264770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596FF"/>
                </a:solidFill>
                <a:cs typeface="Arial" charset="0"/>
              </a:rPr>
              <a:t>Contact Center Client</a:t>
            </a:r>
            <a:endParaRPr lang="en-US" sz="700" dirty="0">
              <a:solidFill>
                <a:srgbClr val="0596FF"/>
              </a:solidFill>
              <a:cs typeface="Arial" charset="0"/>
            </a:endParaRP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1D7186D4-087C-725D-9E6E-09FF573FCE94}"/>
              </a:ext>
            </a:extLst>
          </p:cNvPr>
          <p:cNvSpPr txBox="1"/>
          <p:nvPr/>
        </p:nvSpPr>
        <p:spPr>
          <a:xfrm>
            <a:off x="2232845" y="2498484"/>
            <a:ext cx="772288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700" dirty="0">
                <a:cs typeface="Arial" charset="0"/>
              </a:rPr>
              <a:t>Skalierbarer UC Client inkl. VoIP </a:t>
            </a:r>
            <a:br>
              <a:rPr lang="de-DE" sz="700" dirty="0">
                <a:cs typeface="Arial" charset="0"/>
              </a:rPr>
            </a:br>
            <a:r>
              <a:rPr lang="de-DE" sz="700" b="1" dirty="0">
                <a:cs typeface="Arial" charset="0"/>
              </a:rPr>
              <a:t>für macOS und Windows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711DBC35-B7C4-AD74-5003-3233B05CD344}"/>
              </a:ext>
            </a:extLst>
          </p:cNvPr>
          <p:cNvSpPr/>
          <p:nvPr/>
        </p:nvSpPr>
        <p:spPr>
          <a:xfrm>
            <a:off x="6771498" y="2215041"/>
            <a:ext cx="836768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596FF"/>
                </a:solidFill>
                <a:cs typeface="Arial" charset="0"/>
              </a:rPr>
              <a:t>Mobile Clients</a:t>
            </a:r>
          </a:p>
        </p:txBody>
      </p:sp>
      <p:pic>
        <p:nvPicPr>
          <p:cNvPr id="38" name="Grafik 42">
            <a:extLst>
              <a:ext uri="{FF2B5EF4-FFF2-40B4-BE49-F238E27FC236}">
                <a16:creationId xmlns:a16="http://schemas.microsoft.com/office/drawing/2014/main" id="{FB555F0D-DD2B-52A5-0105-C564427639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48" y="2530487"/>
            <a:ext cx="309143" cy="597306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50F1AB38-90D0-635D-E4F0-2FCBFC2BEE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4432" y="2450501"/>
            <a:ext cx="990209" cy="734651"/>
          </a:xfrm>
          <a:prstGeom prst="rect">
            <a:avLst/>
          </a:prstGeom>
        </p:spPr>
      </p:pic>
      <p:pic>
        <p:nvPicPr>
          <p:cNvPr id="40" name="Grafik 62">
            <a:extLst>
              <a:ext uri="{FF2B5EF4-FFF2-40B4-BE49-F238E27FC236}">
                <a16:creationId xmlns:a16="http://schemas.microsoft.com/office/drawing/2014/main" id="{4AF53477-F1EF-BE3D-4BD4-97F4AFCB8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57" y="2459616"/>
            <a:ext cx="974602" cy="668177"/>
          </a:xfrm>
          <a:prstGeom prst="rect">
            <a:avLst/>
          </a:prstGeom>
        </p:spPr>
      </p:pic>
      <p:sp>
        <p:nvSpPr>
          <p:cNvPr id="41" name="Rectangle 4">
            <a:extLst>
              <a:ext uri="{FF2B5EF4-FFF2-40B4-BE49-F238E27FC236}">
                <a16:creationId xmlns:a16="http://schemas.microsoft.com/office/drawing/2014/main" id="{D6319326-3710-2D3B-DAFC-4AAEDAC6A89C}"/>
              </a:ext>
            </a:extLst>
          </p:cNvPr>
          <p:cNvSpPr/>
          <p:nvPr/>
        </p:nvSpPr>
        <p:spPr>
          <a:xfrm>
            <a:off x="3238241" y="2215041"/>
            <a:ext cx="1040349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dirty="0">
                <a:solidFill>
                  <a:srgbClr val="0596FF"/>
                </a:solidFill>
                <a:cs typeface="Arial" charset="0"/>
              </a:rPr>
              <a:t>Vermittlungsplatz</a:t>
            </a:r>
          </a:p>
        </p:txBody>
      </p:sp>
      <p:pic>
        <p:nvPicPr>
          <p:cNvPr id="43" name="Grafik 65">
            <a:extLst>
              <a:ext uri="{FF2B5EF4-FFF2-40B4-BE49-F238E27FC236}">
                <a16:creationId xmlns:a16="http://schemas.microsoft.com/office/drawing/2014/main" id="{332410F9-E2A3-68CE-283C-6D249D8DBE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8654" y="2481271"/>
            <a:ext cx="1094925" cy="688561"/>
          </a:xfrm>
          <a:prstGeom prst="rect">
            <a:avLst/>
          </a:prstGeom>
        </p:spPr>
      </p:pic>
      <p:pic>
        <p:nvPicPr>
          <p:cNvPr id="44" name="Grafik 1">
            <a:extLst>
              <a:ext uri="{FF2B5EF4-FFF2-40B4-BE49-F238E27FC236}">
                <a16:creationId xmlns:a16="http://schemas.microsoft.com/office/drawing/2014/main" id="{6228DD6A-D02B-85B0-3E65-7C1FE8D139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5753" y="2456772"/>
            <a:ext cx="1077218" cy="6872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fik 67">
            <a:extLst>
              <a:ext uri="{FF2B5EF4-FFF2-40B4-BE49-F238E27FC236}">
                <a16:creationId xmlns:a16="http://schemas.microsoft.com/office/drawing/2014/main" id="{7A46E0BE-77A2-DB22-3D60-6CDD5F2BC9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57" y="3754376"/>
            <a:ext cx="1623245" cy="710281"/>
          </a:xfrm>
          <a:prstGeom prst="rect">
            <a:avLst/>
          </a:prstGeom>
        </p:spPr>
      </p:pic>
      <p:pic>
        <p:nvPicPr>
          <p:cNvPr id="46" name="Picture 41">
            <a:extLst>
              <a:ext uri="{FF2B5EF4-FFF2-40B4-BE49-F238E27FC236}">
                <a16:creationId xmlns:a16="http://schemas.microsoft.com/office/drawing/2014/main" id="{C90E2746-0243-AC2B-917D-F855998CE2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19" y="3610839"/>
            <a:ext cx="331686" cy="909196"/>
          </a:xfrm>
          <a:prstGeom prst="rect">
            <a:avLst/>
          </a:prstGeom>
        </p:spPr>
      </p:pic>
      <p:pic>
        <p:nvPicPr>
          <p:cNvPr id="47" name="Grafik 18">
            <a:extLst>
              <a:ext uri="{FF2B5EF4-FFF2-40B4-BE49-F238E27FC236}">
                <a16:creationId xmlns:a16="http://schemas.microsoft.com/office/drawing/2014/main" id="{EDED73A0-73CB-1532-75C5-1CAEAAE8556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676" y="3807074"/>
            <a:ext cx="727780" cy="540497"/>
          </a:xfrm>
          <a:prstGeom prst="rect">
            <a:avLst/>
          </a:prstGeom>
        </p:spPr>
      </p:pic>
      <p:pic>
        <p:nvPicPr>
          <p:cNvPr id="48" name="Picture 5">
            <a:extLst>
              <a:ext uri="{FF2B5EF4-FFF2-40B4-BE49-F238E27FC236}">
                <a16:creationId xmlns:a16="http://schemas.microsoft.com/office/drawing/2014/main" id="{47B6C0E0-935E-AAE2-6E11-071EFEEB92C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16653"/>
            <a:ext cx="238327" cy="903382"/>
          </a:xfrm>
          <a:prstGeom prst="rect">
            <a:avLst/>
          </a:prstGeom>
        </p:spPr>
      </p:pic>
      <p:sp>
        <p:nvSpPr>
          <p:cNvPr id="49" name="Rectangle 18">
            <a:extLst>
              <a:ext uri="{FF2B5EF4-FFF2-40B4-BE49-F238E27FC236}">
                <a16:creationId xmlns:a16="http://schemas.microsoft.com/office/drawing/2014/main" id="{8ECFCCCD-EFF3-70AD-EAFF-6CA33987EB9B}"/>
              </a:ext>
            </a:extLst>
          </p:cNvPr>
          <p:cNvSpPr/>
          <p:nvPr/>
        </p:nvSpPr>
        <p:spPr>
          <a:xfrm>
            <a:off x="6883483" y="3383113"/>
            <a:ext cx="125996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000" dirty="0">
                <a:solidFill>
                  <a:srgbClr val="0596FF"/>
                </a:solidFill>
                <a:cs typeface="Arial" charset="0"/>
              </a:rPr>
              <a:t>Unify Phone</a:t>
            </a:r>
          </a:p>
          <a:p>
            <a:pPr fontAlgn="base">
              <a:spcAft>
                <a:spcPct val="0"/>
              </a:spcAft>
            </a:pPr>
            <a:r>
              <a:rPr lang="de-DE" sz="800" dirty="0">
                <a:solidFill>
                  <a:srgbClr val="0596FF"/>
                </a:solidFill>
                <a:cs typeface="Arial" charset="0"/>
              </a:rPr>
              <a:t>Cloud-basierter Soft-Client</a:t>
            </a:r>
          </a:p>
        </p:txBody>
      </p:sp>
      <p:pic>
        <p:nvPicPr>
          <p:cNvPr id="50" name="Grafik 72">
            <a:extLst>
              <a:ext uri="{FF2B5EF4-FFF2-40B4-BE49-F238E27FC236}">
                <a16:creationId xmlns:a16="http://schemas.microsoft.com/office/drawing/2014/main" id="{6D8937C8-B256-D000-22F2-EF48221B38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93" y="2459616"/>
            <a:ext cx="471089" cy="668177"/>
          </a:xfrm>
          <a:prstGeom prst="rect">
            <a:avLst/>
          </a:prstGeom>
        </p:spPr>
      </p:pic>
      <p:pic>
        <p:nvPicPr>
          <p:cNvPr id="51" name="Grafik 7">
            <a:extLst>
              <a:ext uri="{FF2B5EF4-FFF2-40B4-BE49-F238E27FC236}">
                <a16:creationId xmlns:a16="http://schemas.microsoft.com/office/drawing/2014/main" id="{7088E417-1563-722C-84BE-FE1BCBA030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7591" y="2443406"/>
            <a:ext cx="335806" cy="6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5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75E0B9-9806-E2D6-E1A8-748E9212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OpenScape Business S &amp; Microsoft Teams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97CD3-F838-DA31-2421-9B126007F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Ein umfangreiches Angebot an Interworking und </a:t>
            </a:r>
            <a:r>
              <a:rPr lang="de-DE" dirty="0" err="1"/>
              <a:t>Integrations</a:t>
            </a:r>
            <a:r>
              <a:rPr lang="de-DE" dirty="0"/>
              <a:t> Optionen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2A0F0-8C0C-7BCC-E369-6FE5A1ED3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21" name="Rechteck 6">
            <a:extLst>
              <a:ext uri="{FF2B5EF4-FFF2-40B4-BE49-F238E27FC236}">
                <a16:creationId xmlns:a16="http://schemas.microsoft.com/office/drawing/2014/main" id="{58AA36E7-510E-D7D1-CDB4-E93444CFFEBA}"/>
              </a:ext>
            </a:extLst>
          </p:cNvPr>
          <p:cNvSpPr/>
          <p:nvPr/>
        </p:nvSpPr>
        <p:spPr>
          <a:xfrm>
            <a:off x="1104897" y="974161"/>
            <a:ext cx="7681945" cy="1779926"/>
          </a:xfrm>
          <a:prstGeom prst="rect">
            <a:avLst/>
          </a:prstGeom>
          <a:gradFill flip="none" rotWithShape="1">
            <a:gsLst>
              <a:gs pos="1361">
                <a:srgbClr val="0596FF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22" name="Inhaltsplatzhalter 9">
            <a:extLst>
              <a:ext uri="{FF2B5EF4-FFF2-40B4-BE49-F238E27FC236}">
                <a16:creationId xmlns:a16="http://schemas.microsoft.com/office/drawing/2014/main" id="{606AF817-5E8F-3424-EFF4-680541F989B4}"/>
              </a:ext>
            </a:extLst>
          </p:cNvPr>
          <p:cNvSpPr txBox="1">
            <a:spLocks/>
          </p:cNvSpPr>
          <p:nvPr/>
        </p:nvSpPr>
        <p:spPr>
          <a:xfrm>
            <a:off x="1263814" y="1116578"/>
            <a:ext cx="3834659" cy="1563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64592" indent="-164592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 baseline="0">
                <a:ea typeface="Verdana" pitchFamily="34" charset="0"/>
                <a:cs typeface="Verdana" pitchFamily="34" charset="0"/>
              </a:defRPr>
            </a:lvl1pPr>
            <a:lvl2pPr marL="329184" lvl="1" indent="-164592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200" baseline="0">
                <a:ea typeface="Verdana" pitchFamily="34" charset="0"/>
                <a:cs typeface="Verdana" pitchFamily="34" charset="0"/>
              </a:defRPr>
            </a:lvl2pPr>
            <a:lvl3pPr marL="493776" indent="-164592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  <a:defRPr sz="1100"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000" baseline="0">
                <a:ea typeface="Verdana" pitchFamily="34" charset="0"/>
                <a:cs typeface="Verdana" pitchFamily="34" charset="0"/>
              </a:defRPr>
            </a:lvl4pPr>
            <a:lvl5pPr marL="1350000" indent="-2700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64592" marR="0" lvl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MS Teams </a:t>
            </a:r>
            <a:r>
              <a:rPr kumimoji="0" lang="de-DE" sz="14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Direct</a:t>
            </a:r>
            <a:r>
              <a:rPr kumimoji="0" lang="de-DE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Routing (erweitert)</a:t>
            </a: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Direkte Telefonie aus dem MS Teams Client (CTI)</a:t>
            </a: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MS Teams User ist ein virtueller OSBiz Nutzer</a:t>
            </a: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Besetztsingnalisierung</a:t>
            </a:r>
            <a:r>
              <a:rPr kumimoji="0" lang="de-DE" sz="1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auf DSS Tasten / UC Apps</a:t>
            </a: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One </a:t>
            </a:r>
            <a:r>
              <a:rPr kumimoji="0" lang="de-DE" sz="10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Number</a:t>
            </a:r>
            <a:r>
              <a:rPr kumimoji="0" lang="de-DE" sz="1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Service / Parallele Signalisierung</a:t>
            </a: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Microsoft- zertifizierter  SBC erforderlich</a:t>
            </a: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MS Teams Phone System Lizenz und/oder Enterprise Lizenz erforderlich</a:t>
            </a: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0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Verdana" pitchFamily="34" charset="0"/>
            </a:endParaRPr>
          </a:p>
        </p:txBody>
      </p:sp>
      <p:pic>
        <p:nvPicPr>
          <p:cNvPr id="23" name="Grafik 8">
            <a:extLst>
              <a:ext uri="{FF2B5EF4-FFF2-40B4-BE49-F238E27FC236}">
                <a16:creationId xmlns:a16="http://schemas.microsoft.com/office/drawing/2014/main" id="{E0D0BA55-994F-F617-2B01-A15FDA261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" b="3500"/>
          <a:stretch/>
        </p:blipFill>
        <p:spPr>
          <a:xfrm>
            <a:off x="5574356" y="1271185"/>
            <a:ext cx="3029211" cy="1205317"/>
          </a:xfrm>
          <a:prstGeom prst="roundRect">
            <a:avLst>
              <a:gd name="adj" fmla="val 7349"/>
            </a:avLst>
          </a:prstGeom>
        </p:spPr>
      </p:pic>
      <p:sp>
        <p:nvSpPr>
          <p:cNvPr id="24" name="Rechteck 35">
            <a:extLst>
              <a:ext uri="{FF2B5EF4-FFF2-40B4-BE49-F238E27FC236}">
                <a16:creationId xmlns:a16="http://schemas.microsoft.com/office/drawing/2014/main" id="{9CA5400A-BCA3-7883-9DEC-D09426275D2B}"/>
              </a:ext>
            </a:extLst>
          </p:cNvPr>
          <p:cNvSpPr/>
          <p:nvPr/>
        </p:nvSpPr>
        <p:spPr>
          <a:xfrm>
            <a:off x="337457" y="974161"/>
            <a:ext cx="658586" cy="177992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feld 39">
            <a:extLst>
              <a:ext uri="{FF2B5EF4-FFF2-40B4-BE49-F238E27FC236}">
                <a16:creationId xmlns:a16="http://schemas.microsoft.com/office/drawing/2014/main" id="{EE693D5C-D22C-651B-BE62-11BC21AD91A4}"/>
              </a:ext>
            </a:extLst>
          </p:cNvPr>
          <p:cNvSpPr txBox="1"/>
          <p:nvPr/>
        </p:nvSpPr>
        <p:spPr>
          <a:xfrm rot="16200000">
            <a:off x="-136583" y="163765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+mj-lt"/>
              </a:rPr>
              <a:t>Interworking</a:t>
            </a:r>
          </a:p>
        </p:txBody>
      </p:sp>
      <p:sp>
        <p:nvSpPr>
          <p:cNvPr id="27" name="Rechteck 22">
            <a:extLst>
              <a:ext uri="{FF2B5EF4-FFF2-40B4-BE49-F238E27FC236}">
                <a16:creationId xmlns:a16="http://schemas.microsoft.com/office/drawing/2014/main" id="{1108C6EB-841C-1EA2-A2D3-4D14A56F6799}"/>
              </a:ext>
            </a:extLst>
          </p:cNvPr>
          <p:cNvSpPr/>
          <p:nvPr/>
        </p:nvSpPr>
        <p:spPr>
          <a:xfrm>
            <a:off x="1102725" y="2919766"/>
            <a:ext cx="7684117" cy="1779926"/>
          </a:xfrm>
          <a:prstGeom prst="rect">
            <a:avLst/>
          </a:prstGeom>
          <a:gradFill flip="none" rotWithShape="1">
            <a:gsLst>
              <a:gs pos="680">
                <a:srgbClr val="A375FF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28" name="Inhaltsplatzhalter 9">
            <a:extLst>
              <a:ext uri="{FF2B5EF4-FFF2-40B4-BE49-F238E27FC236}">
                <a16:creationId xmlns:a16="http://schemas.microsoft.com/office/drawing/2014/main" id="{B69DA7A8-741B-CAA8-CD5A-692A13EE1B19}"/>
              </a:ext>
            </a:extLst>
          </p:cNvPr>
          <p:cNvSpPr txBox="1">
            <a:spLocks/>
          </p:cNvSpPr>
          <p:nvPr/>
        </p:nvSpPr>
        <p:spPr>
          <a:xfrm>
            <a:off x="1371418" y="2993824"/>
            <a:ext cx="4202938" cy="1705868"/>
          </a:xfrm>
          <a:prstGeom prst="rect">
            <a:avLst/>
          </a:prstGeom>
        </p:spPr>
        <p:txBody>
          <a:bodyPr/>
          <a:lstStyle>
            <a:lvl1pPr marL="164592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defRPr>
            </a:lvl1pPr>
            <a:lvl2pPr marL="329184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marR="0" lvl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myPortal for Teams (Plugin)</a:t>
            </a: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 Teams UI (CTI) Plugin steuert ein angeschlossenes OpenScape Business Systemtelefon</a:t>
            </a: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Telefonie und UC Funktionen verfügbar (Dial Pad, Favoriten Verzeichnis, Kontakt Suche, Anrufjournal, etc.)</a:t>
            </a: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Plugin ist ein kostenfreies „add-on“ und Mehrwert für Nutzer mit UC (UC/Groupware Lizenz). Voller Leistungsumfang.</a:t>
            </a:r>
            <a:endParaRPr lang="de-DE" sz="1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000" b="1" u="sng">
                <a:solidFill>
                  <a:prstClr val="white"/>
                </a:solidFill>
                <a:latin typeface="+mn-lt"/>
                <a:ea typeface="+mn-ea"/>
                <a:cs typeface="+mn-cs"/>
              </a:rPr>
              <a:t>Keine</a:t>
            </a:r>
            <a:r>
              <a:rPr lang="de-DE" sz="1000">
                <a:solidFill>
                  <a:prstClr val="white"/>
                </a:solidFill>
                <a:latin typeface="+mn-lt"/>
                <a:ea typeface="+mn-ea"/>
                <a:cs typeface="+mn-cs"/>
              </a:rPr>
              <a:t> MS Teams Phone oder Enterprise Lizenz erforderlich</a:t>
            </a:r>
          </a:p>
          <a:p>
            <a:pPr marL="329184" marR="0" lvl="1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29" name="Rechteck 36">
            <a:extLst>
              <a:ext uri="{FF2B5EF4-FFF2-40B4-BE49-F238E27FC236}">
                <a16:creationId xmlns:a16="http://schemas.microsoft.com/office/drawing/2014/main" id="{074597B2-CB62-C1B2-6962-1473EA637D48}"/>
              </a:ext>
            </a:extLst>
          </p:cNvPr>
          <p:cNvSpPr/>
          <p:nvPr/>
        </p:nvSpPr>
        <p:spPr>
          <a:xfrm>
            <a:off x="337457" y="2919766"/>
            <a:ext cx="658586" cy="1779926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feld 40">
            <a:extLst>
              <a:ext uri="{FF2B5EF4-FFF2-40B4-BE49-F238E27FC236}">
                <a16:creationId xmlns:a16="http://schemas.microsoft.com/office/drawing/2014/main" id="{AF985D96-F6AC-4B44-6FE2-0F240E00E009}"/>
              </a:ext>
            </a:extLst>
          </p:cNvPr>
          <p:cNvSpPr txBox="1"/>
          <p:nvPr/>
        </p:nvSpPr>
        <p:spPr>
          <a:xfrm rot="16200000">
            <a:off x="-65009" y="3598797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>
                <a:latin typeface="+mj-lt"/>
              </a:rPr>
              <a:t>Integration</a:t>
            </a: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71085017-84B0-7704-17BD-E2DD9C59B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r="3220"/>
          <a:stretch/>
        </p:blipFill>
        <p:spPr bwMode="auto">
          <a:xfrm>
            <a:off x="6254391" y="3147598"/>
            <a:ext cx="2336283" cy="13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5">
            <a:extLst>
              <a:ext uri="{FF2B5EF4-FFF2-40B4-BE49-F238E27FC236}">
                <a16:creationId xmlns:a16="http://schemas.microsoft.com/office/drawing/2014/main" id="{8CD853F1-9D1C-3671-FD19-CEA8B0135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038" y="3458797"/>
            <a:ext cx="741344" cy="7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0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75E0B9-9806-E2D6-E1A8-748E9212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 Phone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97CD3-F838-DA31-2421-9B126007F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de-DE" dirty="0"/>
              <a:t>Telefonie-Optionen aus der Cloud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2A0F0-8C0C-7BCC-E369-6FE5A1ED3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E6B23E51-90A2-E29E-A8AC-DECC016F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18" y="860752"/>
            <a:ext cx="4460434" cy="1353091"/>
          </a:xfrm>
        </p:spPr>
        <p:txBody>
          <a:bodyPr/>
          <a:lstStyle/>
          <a:p>
            <a:pPr marL="0" indent="0">
              <a:buNone/>
            </a:pPr>
            <a:r>
              <a:rPr lang="de-DE" sz="1200" dirty="0">
                <a:solidFill>
                  <a:schemeClr val="accent1"/>
                </a:solidFill>
              </a:rPr>
              <a:t>Unify Phone </a:t>
            </a:r>
            <a:r>
              <a:rPr lang="de-DE" sz="1200" dirty="0" err="1">
                <a:solidFill>
                  <a:schemeClr val="accent1"/>
                </a:solidFill>
              </a:rPr>
              <a:t>for</a:t>
            </a:r>
            <a:r>
              <a:rPr lang="de-DE" sz="1200" dirty="0">
                <a:solidFill>
                  <a:schemeClr val="accent1"/>
                </a:solidFill>
              </a:rPr>
              <a:t> Unify OpenScape (geplant – April 2023)</a:t>
            </a:r>
          </a:p>
          <a:p>
            <a:pPr>
              <a:buClr>
                <a:prstClr val="white"/>
              </a:buClr>
              <a:defRPr/>
            </a:pPr>
            <a:r>
              <a:rPr lang="de-DE" sz="1000" dirty="0">
                <a:solidFill>
                  <a:prstClr val="white"/>
                </a:solidFill>
                <a:latin typeface="+mn-lt"/>
                <a:sym typeface="Arial"/>
              </a:rPr>
              <a:t>Cloud-basiertes WebRTC-</a:t>
            </a:r>
            <a:r>
              <a:rPr lang="de-DE" sz="1000" dirty="0" err="1">
                <a:solidFill>
                  <a:prstClr val="white"/>
                </a:solidFill>
                <a:latin typeface="+mn-lt"/>
                <a:sym typeface="Arial"/>
              </a:rPr>
              <a:t>Softphone</a:t>
            </a:r>
            <a:r>
              <a:rPr lang="de-DE" sz="1000" dirty="0">
                <a:solidFill>
                  <a:prstClr val="white"/>
                </a:solidFill>
                <a:latin typeface="+mn-lt"/>
                <a:sym typeface="Arial"/>
              </a:rPr>
              <a:t> Desktop/Mobil</a:t>
            </a:r>
            <a:endParaRPr lang="de-DE" sz="1000" kern="1200" dirty="0">
              <a:solidFill>
                <a:prstClr val="white"/>
              </a:solidFill>
              <a:latin typeface="+mn-lt"/>
              <a:sym typeface="Arial"/>
            </a:endParaRPr>
          </a:p>
          <a:p>
            <a:pPr marL="164592" indent="-164592">
              <a:spcAft>
                <a:spcPts val="40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000" kern="1200" dirty="0">
                <a:solidFill>
                  <a:prstClr val="white"/>
                </a:solidFill>
                <a:latin typeface="+mn-lt"/>
                <a:sym typeface="Arial"/>
              </a:rPr>
              <a:t>Headset Integration</a:t>
            </a:r>
          </a:p>
          <a:p>
            <a:pPr>
              <a:buClr>
                <a:prstClr val="white"/>
              </a:buClr>
              <a:defRPr/>
            </a:pPr>
            <a:r>
              <a:rPr lang="de-DE" sz="1000" dirty="0">
                <a:solidFill>
                  <a:prstClr val="white"/>
                </a:solidFill>
                <a:latin typeface="+mn-lt"/>
                <a:sym typeface="Arial"/>
              </a:rPr>
              <a:t>Benutzerverwaltung und Authentifizierung</a:t>
            </a:r>
          </a:p>
          <a:p>
            <a:pPr>
              <a:buClr>
                <a:prstClr val="white"/>
              </a:buClr>
              <a:defRPr/>
            </a:pPr>
            <a:r>
              <a:rPr lang="de-DE" sz="1000" dirty="0">
                <a:solidFill>
                  <a:prstClr val="white"/>
                </a:solidFill>
                <a:latin typeface="+mn-lt"/>
                <a:sym typeface="Arial"/>
              </a:rPr>
              <a:t>Anwesenheitssynchronisation zwischen Unify Phone und </a:t>
            </a:r>
            <a:r>
              <a:rPr lang="de-DE" sz="1000" kern="1200" dirty="0">
                <a:solidFill>
                  <a:prstClr val="white"/>
                </a:solidFill>
                <a:latin typeface="+mn-lt"/>
                <a:sym typeface="Arial"/>
              </a:rPr>
              <a:t>Desk-Phone</a:t>
            </a:r>
          </a:p>
          <a:p>
            <a:pPr marL="164592" indent="-164592">
              <a:spcAft>
                <a:spcPts val="40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000" kern="1200" dirty="0">
              <a:solidFill>
                <a:prstClr val="white"/>
              </a:solidFill>
              <a:latin typeface="Raleway Medium" pitchFamily="2" charset="0"/>
              <a:ea typeface="Verdana" pitchFamily="34" charset="0"/>
              <a:cs typeface="Verdana" pitchFamily="34" charset="0"/>
              <a:sym typeface="Arial"/>
            </a:endParaRPr>
          </a:p>
          <a:p>
            <a:endParaRPr lang="en-GB" sz="1050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D5C3E474-8AD4-B888-943A-D2E4EA9E9CCF}"/>
              </a:ext>
            </a:extLst>
          </p:cNvPr>
          <p:cNvSpPr txBox="1">
            <a:spLocks/>
          </p:cNvSpPr>
          <p:nvPr/>
        </p:nvSpPr>
        <p:spPr bwMode="invGray">
          <a:xfrm>
            <a:off x="429077" y="2023802"/>
            <a:ext cx="5151375" cy="173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4592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defRPr>
            </a:lvl1pPr>
            <a:lvl2pPr marL="329184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white"/>
              </a:buClr>
              <a:buNone/>
              <a:defRPr/>
            </a:pPr>
            <a:r>
              <a:rPr lang="de-DE" sz="1200" dirty="0">
                <a:solidFill>
                  <a:srgbClr val="0596FF"/>
                </a:solidFill>
                <a:sym typeface="Arial"/>
              </a:rPr>
              <a:t>Unterstützte Funktionen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596FF"/>
              </a:solidFill>
              <a:effectLst/>
              <a:uLnTx/>
              <a:uFillTx/>
              <a:sym typeface="Arial"/>
            </a:endParaRPr>
          </a:p>
          <a:p>
            <a:pPr lvl="0">
              <a:buClr>
                <a:prstClr val="white"/>
              </a:buClr>
              <a:defRPr/>
            </a:pPr>
            <a:r>
              <a:rPr lang="de-DE" sz="1000" dirty="0">
                <a:solidFill>
                  <a:prstClr val="white"/>
                </a:solidFill>
                <a:latin typeface="+mn-lt"/>
                <a:sym typeface="Arial"/>
              </a:rPr>
              <a:t>Anruffunktionen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sym typeface="Arial"/>
              </a:rPr>
              <a:t>(Anruf tätigen, annehmen, beenden, übergeben, halten)</a:t>
            </a:r>
          </a:p>
          <a:p>
            <a:pPr lvl="0">
              <a:buClr>
                <a:prstClr val="white"/>
              </a:buClr>
              <a:defRPr/>
            </a:pPr>
            <a:r>
              <a:rPr lang="de-DE" sz="1000" dirty="0">
                <a:solidFill>
                  <a:prstClr val="white"/>
                </a:solidFill>
                <a:latin typeface="+mn-lt"/>
                <a:sym typeface="Arial"/>
              </a:rPr>
              <a:t>“Pull/Push” zu und von anderen Geräten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sym typeface="Arial"/>
            </a:endParaRPr>
          </a:p>
          <a:p>
            <a:pPr marL="164592" marR="0" lvl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sym typeface="Arial"/>
              </a:rPr>
              <a:t>Zweitanruf tätigen, annehmen, zwischen</a:t>
            </a:r>
            <a:r>
              <a:rPr kumimoji="0" lang="de-DE" sz="1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sym typeface="Arial"/>
              </a:rPr>
              <a:t> Anrufen wechseln und zusammenführen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sym typeface="Arial"/>
            </a:endParaRPr>
          </a:p>
          <a:p>
            <a:pPr lvl="0">
              <a:buClr>
                <a:prstClr val="white"/>
              </a:buClr>
              <a:defRPr/>
            </a:pPr>
            <a:r>
              <a:rPr lang="de-DE" sz="1000" dirty="0">
                <a:solidFill>
                  <a:prstClr val="white"/>
                </a:solidFill>
                <a:latin typeface="+mn-lt"/>
                <a:sym typeface="Arial"/>
              </a:rPr>
              <a:t>Zusammenführen von zwei Anrufen zu einer Konferenz, Anrufweiterleitung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sym typeface="Arial"/>
            </a:endParaRPr>
          </a:p>
          <a:p>
            <a:pPr lvl="0">
              <a:buClr>
                <a:prstClr val="white"/>
              </a:buClr>
              <a:defRPr/>
            </a:pPr>
            <a:r>
              <a:rPr lang="de-DE" sz="1000" dirty="0">
                <a:solidFill>
                  <a:prstClr val="white"/>
                </a:solidFill>
                <a:latin typeface="+mn-lt"/>
                <a:sym typeface="Arial"/>
              </a:rPr>
              <a:t>Alternative Rufnummer (One </a:t>
            </a:r>
            <a:r>
              <a:rPr lang="de-DE" sz="1000" dirty="0" err="1">
                <a:solidFill>
                  <a:prstClr val="white"/>
                </a:solidFill>
                <a:latin typeface="+mn-lt"/>
                <a:sym typeface="Arial"/>
              </a:rPr>
              <a:t>Number</a:t>
            </a:r>
            <a:r>
              <a:rPr lang="de-DE" sz="1000" dirty="0">
                <a:solidFill>
                  <a:prstClr val="white"/>
                </a:solidFill>
                <a:latin typeface="+mn-lt"/>
                <a:sym typeface="Arial"/>
              </a:rPr>
              <a:t> Service)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sym typeface="Arial"/>
            </a:endParaRPr>
          </a:p>
          <a:p>
            <a:pPr marL="164592" marR="0" lvl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sym typeface="Arial"/>
              </a:rPr>
              <a:t>Sammelanschluss/Gruppenruf (nur OS 4000, OS Voice) </a:t>
            </a:r>
          </a:p>
          <a:p>
            <a:pPr lvl="0">
              <a:buClr>
                <a:prstClr val="white"/>
              </a:buClr>
              <a:defRPr/>
            </a:pPr>
            <a:r>
              <a:rPr lang="de-DE" sz="1000" dirty="0">
                <a:solidFill>
                  <a:prstClr val="white"/>
                </a:solidFill>
                <a:latin typeface="+mn-lt"/>
                <a:sym typeface="Arial"/>
              </a:rPr>
              <a:t>Zugriff auf Kontakte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sym typeface="Arial"/>
              </a:rPr>
              <a:t>(MS 365/Exchange, iOS, Android Phone Kontakte)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0"/>
              <a:ea typeface="Verdana" pitchFamily="34" charset="0"/>
              <a:sym typeface="Arial"/>
            </a:endParaRPr>
          </a:p>
          <a:p>
            <a:pPr marL="164592" marR="0" lvl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0"/>
              <a:ea typeface="Verdana" pitchFamily="34" charset="0"/>
              <a:sym typeface="Arial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99089B-2EB7-C52F-6B79-FCA9637A6B37}"/>
              </a:ext>
            </a:extLst>
          </p:cNvPr>
          <p:cNvSpPr txBox="1">
            <a:spLocks/>
          </p:cNvSpPr>
          <p:nvPr/>
        </p:nvSpPr>
        <p:spPr bwMode="invGray">
          <a:xfrm>
            <a:off x="366602" y="3758610"/>
            <a:ext cx="4926468" cy="914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4592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defRPr>
            </a:lvl1pPr>
            <a:lvl2pPr marL="329184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white"/>
              </a:buClr>
              <a:buNone/>
              <a:defRPr/>
            </a:pPr>
            <a:r>
              <a:rPr lang="de-DE" sz="1200" dirty="0">
                <a:solidFill>
                  <a:srgbClr val="0596FF"/>
                </a:solidFill>
                <a:sym typeface="Arial"/>
              </a:rPr>
              <a:t>Lizenzierungskonzept / Kapazitätsdaten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596FF"/>
              </a:solidFill>
              <a:effectLst/>
              <a:uLnTx/>
              <a:uFillTx/>
              <a:sym typeface="Arial"/>
            </a:endParaRPr>
          </a:p>
          <a:p>
            <a:pPr lvl="0">
              <a:buClr>
                <a:prstClr val="white"/>
              </a:buClr>
              <a:defRPr/>
            </a:pPr>
            <a:r>
              <a:rPr lang="de-DE" sz="1000" dirty="0">
                <a:solidFill>
                  <a:prstClr val="white"/>
                </a:solidFill>
                <a:latin typeface="+mn-lt"/>
                <a:sym typeface="Arial"/>
              </a:rPr>
              <a:t>Flexible Unify Phone-Lizenzierungsoptionen (für permanent, PAYGO und SSL)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sym typeface="Arial"/>
            </a:endParaRPr>
          </a:p>
          <a:p>
            <a:pPr lvl="0">
              <a:buClr>
                <a:prstClr val="white"/>
              </a:buClr>
              <a:defRPr/>
            </a:pPr>
            <a:r>
              <a:rPr lang="de-DE" sz="1000" dirty="0">
                <a:solidFill>
                  <a:prstClr val="white"/>
                </a:solidFill>
                <a:latin typeface="+mn-lt"/>
                <a:sym typeface="Arial"/>
              </a:rPr>
              <a:t>Erfordert aktive IP-Benutzerlizenz / aktiven SW-Support auf der OpenScape-Plattform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p:pic>
        <p:nvPicPr>
          <p:cNvPr id="9" name="Grafik 10">
            <a:extLst>
              <a:ext uri="{FF2B5EF4-FFF2-40B4-BE49-F238E27FC236}">
                <a16:creationId xmlns:a16="http://schemas.microsoft.com/office/drawing/2014/main" id="{DBBDA67A-0FDC-EB88-FFF9-0B4A4FA2C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348"/>
          <a:stretch/>
        </p:blipFill>
        <p:spPr>
          <a:xfrm>
            <a:off x="6008014" y="1384550"/>
            <a:ext cx="1880157" cy="2764160"/>
          </a:xfrm>
          <a:prstGeom prst="roundRect">
            <a:avLst>
              <a:gd name="adj" fmla="val 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050436-71DE-ED8A-D0A1-6955948DC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1254" y="833724"/>
            <a:ext cx="1363128" cy="26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75E0B9-9806-E2D6-E1A8-748E9212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OpenScape Business S für Private Cloud Bereitstellungen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97CD3-F838-DA31-2421-9B126007F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Start </a:t>
            </a:r>
            <a:r>
              <a:rPr lang="de-DE" dirty="0" err="1"/>
              <a:t>your</a:t>
            </a:r>
            <a:r>
              <a:rPr lang="de-DE" dirty="0"/>
              <a:t> digital </a:t>
            </a:r>
            <a:r>
              <a:rPr lang="de-DE" dirty="0" err="1"/>
              <a:t>journey</a:t>
            </a:r>
            <a:r>
              <a:rPr lang="de-DE" dirty="0"/>
              <a:t> – noch heute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2A0F0-8C0C-7BCC-E369-6FE5A1ED3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72684A1E-5B96-BBB2-3764-D4E7E35DC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50" y="1696582"/>
            <a:ext cx="3365302" cy="1900253"/>
          </a:xfrm>
          <a:prstGeom prst="roundRect">
            <a:avLst>
              <a:gd name="adj" fmla="val 7215"/>
            </a:avLst>
          </a:prstGeom>
          <a:ln>
            <a:solidFill>
              <a:schemeClr val="accent1"/>
            </a:solidFill>
          </a:ln>
        </p:spPr>
      </p:pic>
      <p:sp>
        <p:nvSpPr>
          <p:cNvPr id="7" name="Textfeld 9">
            <a:extLst>
              <a:ext uri="{FF2B5EF4-FFF2-40B4-BE49-F238E27FC236}">
                <a16:creationId xmlns:a16="http://schemas.microsoft.com/office/drawing/2014/main" id="{2C1E1E52-E58C-8604-CCF6-04F454A72B43}"/>
              </a:ext>
            </a:extLst>
          </p:cNvPr>
          <p:cNvSpPr txBox="1"/>
          <p:nvPr/>
        </p:nvSpPr>
        <p:spPr>
          <a:xfrm>
            <a:off x="2689225" y="4178776"/>
            <a:ext cx="3765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0" i="0" u="sng" dirty="0">
                <a:solidFill>
                  <a:srgbClr val="2F7D00"/>
                </a:solidFill>
                <a:effectLst/>
                <a:hlinkClick r:id="rId3"/>
              </a:rPr>
              <a:t>https://youtu.be/SDXmXwjYQ_4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9CC55E-0612-F119-0169-AAE7403D651D}"/>
              </a:ext>
            </a:extLst>
          </p:cNvPr>
          <p:cNvGrpSpPr/>
          <p:nvPr/>
        </p:nvGrpSpPr>
        <p:grpSpPr>
          <a:xfrm>
            <a:off x="499767" y="1475121"/>
            <a:ext cx="5238032" cy="2346472"/>
            <a:chOff x="1987696" y="1459584"/>
            <a:chExt cx="5238032" cy="2346472"/>
          </a:xfrm>
        </p:grpSpPr>
        <p:grpSp>
          <p:nvGrpSpPr>
            <p:cNvPr id="9" name="Gruppieren 4">
              <a:extLst>
                <a:ext uri="{FF2B5EF4-FFF2-40B4-BE49-F238E27FC236}">
                  <a16:creationId xmlns:a16="http://schemas.microsoft.com/office/drawing/2014/main" id="{77D6502F-5EFE-0FE6-C87C-9397A8CB6A0A}"/>
                </a:ext>
              </a:extLst>
            </p:cNvPr>
            <p:cNvGrpSpPr/>
            <p:nvPr/>
          </p:nvGrpSpPr>
          <p:grpSpPr>
            <a:xfrm>
              <a:off x="1987696" y="1459584"/>
              <a:ext cx="5238032" cy="2346472"/>
              <a:chOff x="2174861" y="842364"/>
              <a:chExt cx="5238032" cy="2346472"/>
            </a:xfrm>
          </p:grpSpPr>
          <p:sp>
            <p:nvSpPr>
              <p:cNvPr id="14" name="Oval 16">
                <a:extLst>
                  <a:ext uri="{FF2B5EF4-FFF2-40B4-BE49-F238E27FC236}">
                    <a16:creationId xmlns:a16="http://schemas.microsoft.com/office/drawing/2014/main" id="{1B9B502E-1034-F30C-3FD2-468E586E1AB6}"/>
                  </a:ext>
                </a:extLst>
              </p:cNvPr>
              <p:cNvSpPr>
                <a:spLocks noChangeAspect="1"/>
              </p:cNvSpPr>
              <p:nvPr userDrawn="1"/>
            </p:nvSpPr>
            <p:spPr bwMode="invGray">
              <a:xfrm>
                <a:off x="4278086" y="842364"/>
                <a:ext cx="2563355" cy="1270882"/>
              </a:xfrm>
              <a:prstGeom prst="ellipse">
                <a:avLst/>
              </a:prstGeom>
              <a:gradFill flip="none" rotWithShape="1">
                <a:gsLst>
                  <a:gs pos="45000">
                    <a:srgbClr val="039BDA">
                      <a:alpha val="8000"/>
                    </a:srgbClr>
                  </a:gs>
                  <a:gs pos="0">
                    <a:schemeClr val="accent1">
                      <a:alpha val="58000"/>
                    </a:schemeClr>
                  </a:gs>
                  <a:gs pos="97000">
                    <a:schemeClr val="accent1">
                      <a:alpha val="0"/>
                    </a:schemeClr>
                  </a:gs>
                </a:gsLst>
                <a:lin ang="60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7">
                <a:extLst>
                  <a:ext uri="{FF2B5EF4-FFF2-40B4-BE49-F238E27FC236}">
                    <a16:creationId xmlns:a16="http://schemas.microsoft.com/office/drawing/2014/main" id="{1210CAF4-ED50-97DD-6FD8-40559989E0E3}"/>
                  </a:ext>
                </a:extLst>
              </p:cNvPr>
              <p:cNvSpPr>
                <a:spLocks noChangeAspect="1"/>
              </p:cNvSpPr>
              <p:nvPr userDrawn="1"/>
            </p:nvSpPr>
            <p:spPr bwMode="invGray">
              <a:xfrm>
                <a:off x="4639839" y="1471222"/>
                <a:ext cx="2773054" cy="1231069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accent1">
                      <a:alpha val="0"/>
                    </a:schemeClr>
                  </a:gs>
                  <a:gs pos="0">
                    <a:schemeClr val="accent1">
                      <a:alpha val="58000"/>
                    </a:schemeClr>
                  </a:gs>
                  <a:gs pos="92000">
                    <a:schemeClr val="accent1">
                      <a:alpha val="0"/>
                    </a:schemeClr>
                  </a:gs>
                </a:gsLst>
                <a:lin ang="10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8">
                <a:extLst>
                  <a:ext uri="{FF2B5EF4-FFF2-40B4-BE49-F238E27FC236}">
                    <a16:creationId xmlns:a16="http://schemas.microsoft.com/office/drawing/2014/main" id="{3DFB4CF9-8624-77DB-A4E2-59294A489C64}"/>
                  </a:ext>
                </a:extLst>
              </p:cNvPr>
              <p:cNvSpPr>
                <a:spLocks noChangeAspect="1"/>
              </p:cNvSpPr>
              <p:nvPr userDrawn="1"/>
            </p:nvSpPr>
            <p:spPr bwMode="invGray">
              <a:xfrm>
                <a:off x="4105512" y="2272026"/>
                <a:ext cx="2767088" cy="852741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039BDA">
                      <a:alpha val="20000"/>
                    </a:srgbClr>
                  </a:gs>
                  <a:gs pos="0">
                    <a:schemeClr val="accent1">
                      <a:alpha val="66000"/>
                    </a:schemeClr>
                  </a:gs>
                  <a:gs pos="85000">
                    <a:schemeClr val="accent1">
                      <a:alpha val="0"/>
                    </a:schemeClr>
                  </a:gs>
                </a:gsLst>
                <a:lin ang="138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20">
                <a:extLst>
                  <a:ext uri="{FF2B5EF4-FFF2-40B4-BE49-F238E27FC236}">
                    <a16:creationId xmlns:a16="http://schemas.microsoft.com/office/drawing/2014/main" id="{12447FF5-525D-4174-9F9D-B6B8A0B44955}"/>
                  </a:ext>
                </a:extLst>
              </p:cNvPr>
              <p:cNvSpPr>
                <a:spLocks noChangeAspect="1"/>
              </p:cNvSpPr>
              <p:nvPr userDrawn="1"/>
            </p:nvSpPr>
            <p:spPr bwMode="invGray">
              <a:xfrm>
                <a:off x="2174861" y="1471222"/>
                <a:ext cx="2563354" cy="1717614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039BDA">
                      <a:alpha val="18000"/>
                    </a:srgbClr>
                  </a:gs>
                  <a:gs pos="0">
                    <a:schemeClr val="accent1">
                      <a:alpha val="44000"/>
                    </a:schemeClr>
                  </a:gs>
                  <a:gs pos="86000">
                    <a:schemeClr val="accent1">
                      <a:alpha val="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6">
                <a:extLst>
                  <a:ext uri="{FF2B5EF4-FFF2-40B4-BE49-F238E27FC236}">
                    <a16:creationId xmlns:a16="http://schemas.microsoft.com/office/drawing/2014/main" id="{A6AB6092-435D-F78C-EC0A-612C5AEC5903}"/>
                  </a:ext>
                </a:extLst>
              </p:cNvPr>
              <p:cNvSpPr>
                <a:spLocks noChangeAspect="1"/>
              </p:cNvSpPr>
              <p:nvPr/>
            </p:nvSpPr>
            <p:spPr bwMode="invGray">
              <a:xfrm>
                <a:off x="2776335" y="842364"/>
                <a:ext cx="2563355" cy="1270882"/>
              </a:xfrm>
              <a:prstGeom prst="ellipse">
                <a:avLst/>
              </a:prstGeom>
              <a:gradFill flip="none" rotWithShape="1">
                <a:gsLst>
                  <a:gs pos="45000">
                    <a:srgbClr val="039BDA">
                      <a:alpha val="20000"/>
                    </a:srgbClr>
                  </a:gs>
                  <a:gs pos="0">
                    <a:schemeClr val="accent1">
                      <a:alpha val="54000"/>
                    </a:schemeClr>
                  </a:gs>
                  <a:gs pos="97000">
                    <a:schemeClr val="accent1">
                      <a:alpha val="0"/>
                    </a:schemeClr>
                  </a:gs>
                </a:gsLst>
                <a:lin ang="48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Textfeld 13">
              <a:extLst>
                <a:ext uri="{FF2B5EF4-FFF2-40B4-BE49-F238E27FC236}">
                  <a16:creationId xmlns:a16="http://schemas.microsoft.com/office/drawing/2014/main" id="{933668A8-E1A8-A867-0BAE-C286A8D74375}"/>
                </a:ext>
              </a:extLst>
            </p:cNvPr>
            <p:cNvSpPr txBox="1"/>
            <p:nvPr/>
          </p:nvSpPr>
          <p:spPr>
            <a:xfrm>
              <a:off x="2936223" y="2004129"/>
              <a:ext cx="3340979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7600" dirty="0">
                  <a:solidFill>
                    <a:schemeClr val="accent5"/>
                  </a:solidFill>
                  <a:latin typeface="+mj-lt"/>
                </a:rPr>
                <a:t>JETZT!</a:t>
              </a:r>
              <a:endParaRPr lang="de-DE" sz="7600" i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" name="Textfeld 14">
              <a:extLst>
                <a:ext uri="{FF2B5EF4-FFF2-40B4-BE49-F238E27FC236}">
                  <a16:creationId xmlns:a16="http://schemas.microsoft.com/office/drawing/2014/main" id="{7A8F7688-6DB8-6CEB-8A13-82257727E96B}"/>
                </a:ext>
              </a:extLst>
            </p:cNvPr>
            <p:cNvSpPr txBox="1"/>
            <p:nvPr/>
          </p:nvSpPr>
          <p:spPr>
            <a:xfrm>
              <a:off x="3155426" y="1734410"/>
              <a:ext cx="28873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3200" dirty="0">
                  <a:solidFill>
                    <a:schemeClr val="accent1"/>
                  </a:solidFill>
                  <a:latin typeface="Raleway ExtraBold" pitchFamily="2" charset="0"/>
                </a:rPr>
                <a:t>Private Cloud</a:t>
              </a:r>
              <a:endParaRPr lang="de-DE" sz="3200" i="1" dirty="0">
                <a:solidFill>
                  <a:schemeClr val="accent1"/>
                </a:solidFill>
                <a:latin typeface="Raleway ExtraBold" pitchFamily="2" charset="0"/>
              </a:endParaRPr>
            </a:p>
          </p:txBody>
        </p:sp>
        <p:sp>
          <p:nvSpPr>
            <p:cNvPr id="12" name="Textfeld 15">
              <a:extLst>
                <a:ext uri="{FF2B5EF4-FFF2-40B4-BE49-F238E27FC236}">
                  <a16:creationId xmlns:a16="http://schemas.microsoft.com/office/drawing/2014/main" id="{A89DAF6F-5665-9CC7-498F-793B571C5619}"/>
                </a:ext>
              </a:extLst>
            </p:cNvPr>
            <p:cNvSpPr txBox="1"/>
            <p:nvPr/>
          </p:nvSpPr>
          <p:spPr>
            <a:xfrm>
              <a:off x="2980710" y="1528716"/>
              <a:ext cx="3236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dirty="0">
                  <a:solidFill>
                    <a:schemeClr val="accent5"/>
                  </a:solidFill>
                  <a:latin typeface="+mj-lt"/>
                </a:rPr>
                <a:t>Zögere nicht – hol Dir Deine</a:t>
              </a:r>
              <a:endParaRPr lang="de-DE" i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3" name="Textfeld 16">
              <a:extLst>
                <a:ext uri="{FF2B5EF4-FFF2-40B4-BE49-F238E27FC236}">
                  <a16:creationId xmlns:a16="http://schemas.microsoft.com/office/drawing/2014/main" id="{E4EB2918-35DC-81BA-8720-1702B15F58D9}"/>
                </a:ext>
              </a:extLst>
            </p:cNvPr>
            <p:cNvSpPr txBox="1"/>
            <p:nvPr/>
          </p:nvSpPr>
          <p:spPr>
            <a:xfrm>
              <a:off x="2847262" y="3003193"/>
              <a:ext cx="3518913" cy="58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500" dirty="0">
                  <a:solidFill>
                    <a:schemeClr val="accent5"/>
                  </a:solidFill>
                  <a:latin typeface="+mj-lt"/>
                </a:rPr>
                <a:t>und behalte die volle Kontrolle </a:t>
              </a:r>
              <a:br>
                <a:rPr lang="de-DE" dirty="0">
                  <a:solidFill>
                    <a:schemeClr val="accent5"/>
                  </a:solidFill>
                  <a:latin typeface="+mj-lt"/>
                </a:rPr>
              </a:br>
              <a:r>
                <a:rPr lang="de-DE" sz="1720" dirty="0">
                  <a:solidFill>
                    <a:schemeClr val="accent5"/>
                  </a:solidFill>
                  <a:latin typeface="+mj-lt"/>
                </a:rPr>
                <a:t>über Kommunikation und Daten</a:t>
              </a:r>
              <a:endParaRPr lang="de-DE" sz="1720" i="1" dirty="0">
                <a:solidFill>
                  <a:schemeClr val="accent5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3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ACEC9-28C9-4572-8596-E4885F932F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7235" y="1990897"/>
            <a:ext cx="5146965" cy="800793"/>
          </a:xfrm>
        </p:spPr>
        <p:txBody>
          <a:bodyPr/>
          <a:lstStyle/>
          <a:p>
            <a:r>
              <a:rPr lang="de-DE" dirty="0"/>
              <a:t>HAKOM Enterprise </a:t>
            </a:r>
          </a:p>
          <a:p>
            <a:r>
              <a:rPr lang="de-DE" dirty="0"/>
              <a:t>Communications GmbH</a:t>
            </a:r>
            <a:br>
              <a:rPr lang="de-DE" dirty="0"/>
            </a:br>
            <a:r>
              <a:rPr lang="de-DE" dirty="0"/>
              <a:t>Benno-Strauß-Str. 7</a:t>
            </a:r>
            <a:br>
              <a:rPr lang="de-DE" dirty="0"/>
            </a:br>
            <a:r>
              <a:rPr lang="de-DE" dirty="0"/>
              <a:t>D – 90763 Fürth</a:t>
            </a:r>
            <a:br>
              <a:rPr lang="de-DE" dirty="0"/>
            </a:br>
            <a:r>
              <a:rPr lang="de-DE" dirty="0"/>
              <a:t> </a:t>
            </a:r>
            <a:br>
              <a:rPr lang="de-DE" dirty="0"/>
            </a:br>
            <a:r>
              <a:rPr lang="de-DE" dirty="0"/>
              <a:t>Vertrieb   +49 (0) 911 477166-0</a:t>
            </a:r>
            <a:br>
              <a:rPr lang="de-DE" dirty="0"/>
            </a:br>
            <a:r>
              <a:rPr lang="de-DE" dirty="0"/>
              <a:t>Fax          +49 (0) 911 477166-90</a:t>
            </a:r>
            <a:br>
              <a:rPr lang="de-DE" dirty="0"/>
            </a:br>
            <a:r>
              <a:rPr lang="de-DE" dirty="0"/>
              <a:t> </a:t>
            </a:r>
            <a:br>
              <a:rPr lang="de-DE" dirty="0"/>
            </a:br>
            <a:r>
              <a:rPr lang="de-DE" u="sng" dirty="0">
                <a:hlinkClick r:id="rId2"/>
              </a:rPr>
              <a:t>www.hakom.de</a:t>
            </a:r>
            <a:br>
              <a:rPr lang="de-DE" dirty="0"/>
            </a:br>
            <a:r>
              <a:rPr lang="de-DE" u="sng" dirty="0">
                <a:hlinkClick r:id="rId3"/>
              </a:rPr>
              <a:t>info@hakom.de</a:t>
            </a:r>
            <a:br>
              <a:rPr lang="de-DE" dirty="0"/>
            </a:br>
            <a:endParaRPr lang="de-D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7410E3-2643-445C-9CC5-CC9105F1A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02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AC3B-29A1-C714-E5B3-C40AE7DA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Atos Unify auf einen Blick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C6B59-6EE5-EB6B-8DAF-CAF330751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AE1A3-2452-5500-2CCD-574ED7A6A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</a:t>
            </a:fld>
            <a:endParaRPr lang="nl-NL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AA7DAD-B010-2188-6AD7-99587340B218}"/>
              </a:ext>
            </a:extLst>
          </p:cNvPr>
          <p:cNvGrpSpPr/>
          <p:nvPr/>
        </p:nvGrpSpPr>
        <p:grpSpPr>
          <a:xfrm>
            <a:off x="1938655" y="4153620"/>
            <a:ext cx="6742608" cy="584735"/>
            <a:chOff x="776562" y="899921"/>
            <a:chExt cx="7198602" cy="584735"/>
          </a:xfrm>
        </p:grpSpPr>
        <p:sp>
          <p:nvSpPr>
            <p:cNvPr id="55" name="Google Shape;1856;g104679e639d_0_985">
              <a:extLst>
                <a:ext uri="{FF2B5EF4-FFF2-40B4-BE49-F238E27FC236}">
                  <a16:creationId xmlns:a16="http://schemas.microsoft.com/office/drawing/2014/main" id="{4F0818F0-0F2B-B028-331C-C7AD9013E3FD}"/>
                </a:ext>
              </a:extLst>
            </p:cNvPr>
            <p:cNvSpPr txBox="1"/>
            <p:nvPr/>
          </p:nvSpPr>
          <p:spPr>
            <a:xfrm>
              <a:off x="2225117" y="899921"/>
              <a:ext cx="575004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Raleway Light"/>
                  <a:cs typeface="Raleway Light"/>
                  <a:sym typeface="Raleway Light"/>
                </a:rPr>
                <a:t>Vernetzen Sie Ihre gesamte Belegschaft – </a:t>
              </a:r>
              <a:br>
                <a:rPr kumimoji="0" lang="de-DE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Raleway Light"/>
                  <a:cs typeface="Raleway Light"/>
                  <a:sym typeface="Raleway Light"/>
                </a:rPr>
              </a:br>
              <a:r>
                <a:rPr kumimoji="0" lang="de-DE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Raleway Light"/>
                  <a:cs typeface="Raleway Light"/>
                  <a:sym typeface="Raleway Light"/>
                </a:rPr>
                <a:t>Menschen, Daten, Dinge</a:t>
              </a:r>
            </a:p>
          </p:txBody>
        </p:sp>
        <p:pic>
          <p:nvPicPr>
            <p:cNvPr id="56" name="Google Shape;1862;g104679e639d_0_985" descr="Logo&#10;&#10;Description automatically generated">
              <a:extLst>
                <a:ext uri="{FF2B5EF4-FFF2-40B4-BE49-F238E27FC236}">
                  <a16:creationId xmlns:a16="http://schemas.microsoft.com/office/drawing/2014/main" id="{5D0B4334-EE09-D1C9-23A1-7940564EB57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562" y="1000480"/>
              <a:ext cx="1247622" cy="41171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C6904FE-7935-EFA8-7D3E-38E642C943AC}"/>
                </a:ext>
              </a:extLst>
            </p:cNvPr>
            <p:cNvCxnSpPr>
              <a:cxnSpLocks/>
            </p:cNvCxnSpPr>
            <p:nvPr/>
          </p:nvCxnSpPr>
          <p:spPr>
            <a:xfrm>
              <a:off x="2196570" y="991361"/>
              <a:ext cx="0" cy="375115"/>
            </a:xfrm>
            <a:prstGeom prst="line">
              <a:avLst/>
            </a:prstGeom>
            <a:noFill/>
            <a:ln w="9525" cap="flat" cmpd="sng" algn="ctr">
              <a:solidFill>
                <a:srgbClr val="0596FF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129452B-97C8-44A6-A322-2672CF61D770}"/>
              </a:ext>
            </a:extLst>
          </p:cNvPr>
          <p:cNvGrpSpPr/>
          <p:nvPr/>
        </p:nvGrpSpPr>
        <p:grpSpPr>
          <a:xfrm>
            <a:off x="877303" y="2380489"/>
            <a:ext cx="7401660" cy="1342130"/>
            <a:chOff x="877303" y="2380489"/>
            <a:chExt cx="7401660" cy="1342130"/>
          </a:xfrm>
        </p:grpSpPr>
        <p:sp>
          <p:nvSpPr>
            <p:cNvPr id="59" name="Parallelogramm 3">
              <a:extLst>
                <a:ext uri="{FF2B5EF4-FFF2-40B4-BE49-F238E27FC236}">
                  <a16:creationId xmlns:a16="http://schemas.microsoft.com/office/drawing/2014/main" id="{FD84EA46-745D-15A3-4ABD-5A24A232A40C}"/>
                </a:ext>
              </a:extLst>
            </p:cNvPr>
            <p:cNvSpPr/>
            <p:nvPr/>
          </p:nvSpPr>
          <p:spPr>
            <a:xfrm flipH="1">
              <a:off x="877303" y="2380489"/>
              <a:ext cx="1800000" cy="1342130"/>
            </a:xfrm>
            <a:prstGeom prst="parallelogram">
              <a:avLst>
                <a:gd name="adj" fmla="val 17638"/>
              </a:avLst>
            </a:prstGeom>
            <a:gradFill>
              <a:gsLst>
                <a:gs pos="12000">
                  <a:srgbClr val="B88D00"/>
                </a:gs>
                <a:gs pos="100000">
                  <a:srgbClr val="0F0F0F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2DC2FDB-5809-86C9-D1D6-761821F160D1}"/>
                </a:ext>
              </a:extLst>
            </p:cNvPr>
            <p:cNvGrpSpPr/>
            <p:nvPr/>
          </p:nvGrpSpPr>
          <p:grpSpPr>
            <a:xfrm>
              <a:off x="1064709" y="2688428"/>
              <a:ext cx="1371507" cy="535491"/>
              <a:chOff x="1064709" y="2703668"/>
              <a:chExt cx="1371507" cy="535491"/>
            </a:xfrm>
          </p:grpSpPr>
          <p:pic>
            <p:nvPicPr>
              <p:cNvPr id="73" name="Google Shape;1865;g104679e639d_0_985">
                <a:extLst>
                  <a:ext uri="{FF2B5EF4-FFF2-40B4-BE49-F238E27FC236}">
                    <a16:creationId xmlns:a16="http://schemas.microsoft.com/office/drawing/2014/main" id="{C2928417-B13C-EBCB-A2DB-0503CDC5C884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  <a:biLevel thresh="25000"/>
              </a:blip>
              <a:srcRect/>
              <a:stretch/>
            </p:blipFill>
            <p:spPr>
              <a:xfrm>
                <a:off x="1064709" y="2732224"/>
                <a:ext cx="432000" cy="43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1871;g104679e639d_0_985">
                <a:extLst>
                  <a:ext uri="{FF2B5EF4-FFF2-40B4-BE49-F238E27FC236}">
                    <a16:creationId xmlns:a16="http://schemas.microsoft.com/office/drawing/2014/main" id="{6DFEFD60-1585-AC54-F254-FED03FDD9139}"/>
                  </a:ext>
                </a:extLst>
              </p:cNvPr>
              <p:cNvSpPr txBox="1"/>
              <p:nvPr/>
            </p:nvSpPr>
            <p:spPr>
              <a:xfrm>
                <a:off x="1484382" y="2703668"/>
                <a:ext cx="951834" cy="535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37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1,250+</a:t>
                </a:r>
                <a:endPara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defTabSz="91437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Innovations-Patente</a:t>
                </a:r>
              </a:p>
            </p:txBody>
          </p:sp>
        </p:grpSp>
        <p:sp>
          <p:nvSpPr>
            <p:cNvPr id="61" name="Parallelogramm 45">
              <a:extLst>
                <a:ext uri="{FF2B5EF4-FFF2-40B4-BE49-F238E27FC236}">
                  <a16:creationId xmlns:a16="http://schemas.microsoft.com/office/drawing/2014/main" id="{C46DA0C8-74C4-6601-E877-19BAFCF73BBE}"/>
                </a:ext>
              </a:extLst>
            </p:cNvPr>
            <p:cNvSpPr/>
            <p:nvPr/>
          </p:nvSpPr>
          <p:spPr>
            <a:xfrm flipH="1">
              <a:off x="2744683" y="2380489"/>
              <a:ext cx="1800000" cy="1342130"/>
            </a:xfrm>
            <a:prstGeom prst="parallelogram">
              <a:avLst>
                <a:gd name="adj" fmla="val 17638"/>
              </a:avLst>
            </a:prstGeom>
            <a:gradFill>
              <a:gsLst>
                <a:gs pos="12000">
                  <a:srgbClr val="FF5269"/>
                </a:gs>
                <a:gs pos="100000">
                  <a:srgbClr val="0F0F0F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FAACE03-C1CF-5088-A3E8-FD9C4EFE10F2}"/>
                </a:ext>
              </a:extLst>
            </p:cNvPr>
            <p:cNvGrpSpPr/>
            <p:nvPr/>
          </p:nvGrpSpPr>
          <p:grpSpPr>
            <a:xfrm>
              <a:off x="2968202" y="2625079"/>
              <a:ext cx="1365244" cy="646290"/>
              <a:chOff x="2968202" y="2632699"/>
              <a:chExt cx="1365244" cy="646290"/>
            </a:xfrm>
          </p:grpSpPr>
          <p:pic>
            <p:nvPicPr>
              <p:cNvPr id="71" name="Google Shape;1866;g104679e639d_0_985">
                <a:extLst>
                  <a:ext uri="{FF2B5EF4-FFF2-40B4-BE49-F238E27FC236}">
                    <a16:creationId xmlns:a16="http://schemas.microsoft.com/office/drawing/2014/main" id="{10A8536D-3DB9-7014-B369-2CDCD01FED34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5">
                <a:alphaModFix/>
                <a:biLevel thresh="25000"/>
              </a:blip>
              <a:srcRect/>
              <a:stretch/>
            </p:blipFill>
            <p:spPr>
              <a:xfrm>
                <a:off x="2968202" y="2732224"/>
                <a:ext cx="432000" cy="43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" name="Google Shape;1872;g104679e639d_0_985">
                <a:extLst>
                  <a:ext uri="{FF2B5EF4-FFF2-40B4-BE49-F238E27FC236}">
                    <a16:creationId xmlns:a16="http://schemas.microsoft.com/office/drawing/2014/main" id="{2120157D-BD5E-F776-14BD-9CA0B0672015}"/>
                  </a:ext>
                </a:extLst>
              </p:cNvPr>
              <p:cNvSpPr txBox="1"/>
              <p:nvPr/>
            </p:nvSpPr>
            <p:spPr>
              <a:xfrm>
                <a:off x="3364577" y="2632699"/>
                <a:ext cx="968869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37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1,600+</a:t>
                </a:r>
                <a:endPara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defTabSz="91437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Akkreditierte Vertriebs-Partner</a:t>
                </a:r>
              </a:p>
            </p:txBody>
          </p:sp>
        </p:grpSp>
        <p:sp>
          <p:nvSpPr>
            <p:cNvPr id="63" name="Parallelogramm 44">
              <a:extLst>
                <a:ext uri="{FF2B5EF4-FFF2-40B4-BE49-F238E27FC236}">
                  <a16:creationId xmlns:a16="http://schemas.microsoft.com/office/drawing/2014/main" id="{648B9047-A174-D716-758E-998A3CA9A6ED}"/>
                </a:ext>
              </a:extLst>
            </p:cNvPr>
            <p:cNvSpPr/>
            <p:nvPr/>
          </p:nvSpPr>
          <p:spPr>
            <a:xfrm flipH="1">
              <a:off x="4627303" y="2380489"/>
              <a:ext cx="1800000" cy="1342130"/>
            </a:xfrm>
            <a:prstGeom prst="parallelogram">
              <a:avLst>
                <a:gd name="adj" fmla="val 17638"/>
              </a:avLst>
            </a:prstGeom>
            <a:gradFill>
              <a:gsLst>
                <a:gs pos="12000">
                  <a:srgbClr val="0596FF"/>
                </a:gs>
                <a:gs pos="100000">
                  <a:srgbClr val="0F0F0F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8B854BF-D2A9-1449-6829-8012524E9264}"/>
                </a:ext>
              </a:extLst>
            </p:cNvPr>
            <p:cNvGrpSpPr/>
            <p:nvPr/>
          </p:nvGrpSpPr>
          <p:grpSpPr>
            <a:xfrm>
              <a:off x="4838350" y="2604304"/>
              <a:ext cx="1314762" cy="687840"/>
              <a:chOff x="4517074" y="3350125"/>
              <a:chExt cx="1314762" cy="687840"/>
            </a:xfrm>
          </p:grpSpPr>
          <p:sp>
            <p:nvSpPr>
              <p:cNvPr id="69" name="Google Shape;1874;g104679e639d_0_985">
                <a:extLst>
                  <a:ext uri="{FF2B5EF4-FFF2-40B4-BE49-F238E27FC236}">
                    <a16:creationId xmlns:a16="http://schemas.microsoft.com/office/drawing/2014/main" id="{7FFFBA1F-D4AA-C359-BA0E-D8C11F714100}"/>
                  </a:ext>
                </a:extLst>
              </p:cNvPr>
              <p:cNvSpPr txBox="1"/>
              <p:nvPr/>
            </p:nvSpPr>
            <p:spPr>
              <a:xfrm>
                <a:off x="4917436" y="3350125"/>
                <a:ext cx="914400" cy="687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378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c. 40 Mio.</a:t>
                </a:r>
                <a:endPara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defTabSz="914378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Nutzer</a:t>
                </a:r>
              </a:p>
            </p:txBody>
          </p:sp>
          <p:pic>
            <p:nvPicPr>
              <p:cNvPr id="70" name="Google Shape;1877;g104679e639d_0_985">
                <a:extLst>
                  <a:ext uri="{FF2B5EF4-FFF2-40B4-BE49-F238E27FC236}">
                    <a16:creationId xmlns:a16="http://schemas.microsoft.com/office/drawing/2014/main" id="{949645C1-C9E6-3AC5-5868-E23F115E66CC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6">
                <a:alphaModFix/>
                <a:biLevel thresh="25000"/>
              </a:blip>
              <a:srcRect/>
              <a:stretch/>
            </p:blipFill>
            <p:spPr>
              <a:xfrm>
                <a:off x="4517074" y="3478045"/>
                <a:ext cx="432000" cy="43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5" name="Parallelogramm 77">
              <a:extLst>
                <a:ext uri="{FF2B5EF4-FFF2-40B4-BE49-F238E27FC236}">
                  <a16:creationId xmlns:a16="http://schemas.microsoft.com/office/drawing/2014/main" id="{C38630BC-4844-5F1F-BCF8-D9CD1D93021E}"/>
                </a:ext>
              </a:extLst>
            </p:cNvPr>
            <p:cNvSpPr/>
            <p:nvPr/>
          </p:nvSpPr>
          <p:spPr>
            <a:xfrm flipH="1">
              <a:off x="6478963" y="2380489"/>
              <a:ext cx="1800000" cy="1342130"/>
            </a:xfrm>
            <a:prstGeom prst="parallelogram">
              <a:avLst>
                <a:gd name="adj" fmla="val 17638"/>
              </a:avLst>
            </a:prstGeom>
            <a:gradFill>
              <a:gsLst>
                <a:gs pos="12000">
                  <a:srgbClr val="A375FF"/>
                </a:gs>
                <a:gs pos="100000">
                  <a:srgbClr val="0F0F0F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92A7D67-1F88-655E-79D7-7F38ADB9B9AB}"/>
                </a:ext>
              </a:extLst>
            </p:cNvPr>
            <p:cNvGrpSpPr/>
            <p:nvPr/>
          </p:nvGrpSpPr>
          <p:grpSpPr>
            <a:xfrm>
              <a:off x="6674389" y="2663263"/>
              <a:ext cx="1543290" cy="584735"/>
              <a:chOff x="6353113" y="3437026"/>
              <a:chExt cx="1543290" cy="584735"/>
            </a:xfrm>
          </p:grpSpPr>
          <p:pic>
            <p:nvPicPr>
              <p:cNvPr id="67" name="Graphic 41">
                <a:extLst>
                  <a:ext uri="{FF2B5EF4-FFF2-40B4-BE49-F238E27FC236}">
                    <a16:creationId xmlns:a16="http://schemas.microsoft.com/office/drawing/2014/main" id="{66CC6504-A42D-4F47-2AD6-2D10883F0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353113" y="3493285"/>
                <a:ext cx="432000" cy="432000"/>
              </a:xfrm>
              <a:prstGeom prst="rect">
                <a:avLst/>
              </a:prstGeom>
            </p:spPr>
          </p:pic>
          <p:sp>
            <p:nvSpPr>
              <p:cNvPr id="68" name="Google Shape;1875;g104679e639d_0_985">
                <a:extLst>
                  <a:ext uri="{FF2B5EF4-FFF2-40B4-BE49-F238E27FC236}">
                    <a16:creationId xmlns:a16="http://schemas.microsoft.com/office/drawing/2014/main" id="{6BF85B8C-1F0A-1C8D-71BE-CAA734C88082}"/>
                  </a:ext>
                </a:extLst>
              </p:cNvPr>
              <p:cNvSpPr txBox="1"/>
              <p:nvPr/>
            </p:nvSpPr>
            <p:spPr>
              <a:xfrm>
                <a:off x="6771957" y="3437026"/>
                <a:ext cx="1124446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b" anchorCtr="0">
                <a:spAutoFit/>
              </a:bodyPr>
              <a:lstStyle/>
              <a:p>
                <a:pPr marL="0" marR="0" lvl="0" indent="0" defTabSz="91437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Unify Industrie Clouds für die Bedürfnisse von Frontlinern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FB525A3-09D3-542B-3E82-CB9ABC2B27F4}"/>
              </a:ext>
            </a:extLst>
          </p:cNvPr>
          <p:cNvGrpSpPr/>
          <p:nvPr/>
        </p:nvGrpSpPr>
        <p:grpSpPr>
          <a:xfrm>
            <a:off x="910760" y="852778"/>
            <a:ext cx="7409280" cy="1342131"/>
            <a:chOff x="910760" y="852778"/>
            <a:chExt cx="7409280" cy="134213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76077A0-7258-E90F-752B-4C478610FD39}"/>
                </a:ext>
              </a:extLst>
            </p:cNvPr>
            <p:cNvGrpSpPr/>
            <p:nvPr/>
          </p:nvGrpSpPr>
          <p:grpSpPr>
            <a:xfrm>
              <a:off x="910760" y="852779"/>
              <a:ext cx="1800000" cy="1342130"/>
              <a:chOff x="910760" y="852779"/>
              <a:chExt cx="1800000" cy="1342130"/>
            </a:xfrm>
          </p:grpSpPr>
          <p:sp>
            <p:nvSpPr>
              <p:cNvPr id="98" name="Parallelogramm 47">
                <a:extLst>
                  <a:ext uri="{FF2B5EF4-FFF2-40B4-BE49-F238E27FC236}">
                    <a16:creationId xmlns:a16="http://schemas.microsoft.com/office/drawing/2014/main" id="{A2214A5C-B8ED-A0DE-BAD1-479E2E2DA1AF}"/>
                  </a:ext>
                </a:extLst>
              </p:cNvPr>
              <p:cNvSpPr/>
              <p:nvPr/>
            </p:nvSpPr>
            <p:spPr>
              <a:xfrm flipH="1">
                <a:off x="910760" y="852779"/>
                <a:ext cx="1800000" cy="1342130"/>
              </a:xfrm>
              <a:prstGeom prst="parallelogram">
                <a:avLst>
                  <a:gd name="adj" fmla="val 17638"/>
                </a:avLst>
              </a:prstGeom>
              <a:gradFill flip="none" rotWithShape="1">
                <a:gsLst>
                  <a:gs pos="12000">
                    <a:srgbClr val="0596FF"/>
                  </a:gs>
                  <a:gs pos="100000">
                    <a:srgbClr val="0F0F0F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9" name="Google Shape;1868;g104679e639d_0_985">
                <a:extLst>
                  <a:ext uri="{FF2B5EF4-FFF2-40B4-BE49-F238E27FC236}">
                    <a16:creationId xmlns:a16="http://schemas.microsoft.com/office/drawing/2014/main" id="{B75B9270-0909-43B8-DC4A-985E1F20D91F}"/>
                  </a:ext>
                </a:extLst>
              </p:cNvPr>
              <p:cNvSpPr txBox="1"/>
              <p:nvPr/>
            </p:nvSpPr>
            <p:spPr>
              <a:xfrm>
                <a:off x="1153795" y="1703464"/>
                <a:ext cx="1347635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b" anchorCtr="0">
                <a:spAutoFit/>
              </a:bodyPr>
              <a:lstStyle/>
              <a:p>
                <a:pPr marL="0" marR="0" lvl="0" indent="0" algn="ctr" defTabSz="91437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Von Top-Analysten als "Leader" eingestuft</a:t>
                </a:r>
              </a:p>
            </p:txBody>
          </p:sp>
          <p:pic>
            <p:nvPicPr>
              <p:cNvPr id="100" name="Picture 14" descr="Logo&#10;&#10;Description automatically generated">
                <a:extLst>
                  <a:ext uri="{FF2B5EF4-FFF2-40B4-BE49-F238E27FC236}">
                    <a16:creationId xmlns:a16="http://schemas.microsoft.com/office/drawing/2014/main" id="{5C6BCC37-5303-328A-9F95-BEDCB2762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 t="27117" b="26318"/>
              <a:stretch/>
            </p:blipFill>
            <p:spPr>
              <a:xfrm>
                <a:off x="1074652" y="1083638"/>
                <a:ext cx="549707" cy="191976"/>
              </a:xfrm>
              <a:prstGeom prst="rect">
                <a:avLst/>
              </a:prstGeom>
            </p:spPr>
          </p:pic>
          <p:pic>
            <p:nvPicPr>
              <p:cNvPr id="101" name="Picture 2">
                <a:extLst>
                  <a:ext uri="{FF2B5EF4-FFF2-40B4-BE49-F238E27FC236}">
                    <a16:creationId xmlns:a16="http://schemas.microsoft.com/office/drawing/2014/main" id="{4BB9BE15-6AC5-8BA1-DFF7-9475C98114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t="53130"/>
              <a:stretch/>
            </p:blipFill>
            <p:spPr>
              <a:xfrm>
                <a:off x="1738091" y="1063061"/>
                <a:ext cx="659748" cy="233130"/>
              </a:xfrm>
              <a:prstGeom prst="rect">
                <a:avLst/>
              </a:prstGeom>
            </p:spPr>
          </p:pic>
          <p:pic>
            <p:nvPicPr>
              <p:cNvPr id="102" name="Picture 2" descr="Frost &amp;amp; Sullivan Logo PNG Transparent &amp;amp; SVG Vector - Freebie Supply">
                <a:extLst>
                  <a:ext uri="{FF2B5EF4-FFF2-40B4-BE49-F238E27FC236}">
                    <a16:creationId xmlns:a16="http://schemas.microsoft.com/office/drawing/2014/main" id="{674C462D-7A2B-2CFC-64CD-56272ABC22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clrChange>
                  <a:clrFrom>
                    <a:srgbClr val="4773B3"/>
                  </a:clrFrom>
                  <a:clrTo>
                    <a:srgbClr val="4773B3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144" b="41897"/>
              <a:stretch/>
            </p:blipFill>
            <p:spPr bwMode="auto">
              <a:xfrm>
                <a:off x="931382" y="1302651"/>
                <a:ext cx="1734834" cy="276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250E191-3F93-F8E5-11DF-FD1D9F8BA1CE}"/>
                </a:ext>
              </a:extLst>
            </p:cNvPr>
            <p:cNvGrpSpPr/>
            <p:nvPr/>
          </p:nvGrpSpPr>
          <p:grpSpPr>
            <a:xfrm>
              <a:off x="4653140" y="852778"/>
              <a:ext cx="1800000" cy="1342130"/>
              <a:chOff x="4653140" y="852778"/>
              <a:chExt cx="1800000" cy="1342130"/>
            </a:xfrm>
          </p:grpSpPr>
          <p:sp>
            <p:nvSpPr>
              <p:cNvPr id="94" name="Parallelogramm 49">
                <a:extLst>
                  <a:ext uri="{FF2B5EF4-FFF2-40B4-BE49-F238E27FC236}">
                    <a16:creationId xmlns:a16="http://schemas.microsoft.com/office/drawing/2014/main" id="{D19FF309-4CD4-B943-5731-28B329AA0394}"/>
                  </a:ext>
                </a:extLst>
              </p:cNvPr>
              <p:cNvSpPr/>
              <p:nvPr/>
            </p:nvSpPr>
            <p:spPr>
              <a:xfrm flipH="1">
                <a:off x="4653140" y="852778"/>
                <a:ext cx="1800000" cy="1342130"/>
              </a:xfrm>
              <a:prstGeom prst="parallelogram">
                <a:avLst>
                  <a:gd name="adj" fmla="val 17638"/>
                </a:avLst>
              </a:prstGeom>
              <a:gradFill flip="none" rotWithShape="1">
                <a:gsLst>
                  <a:gs pos="12000">
                    <a:srgbClr val="00A39B"/>
                  </a:gs>
                  <a:gs pos="100000">
                    <a:srgbClr val="0F0F0F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5" name="Google Shape;1875;g104679e639d_0_985">
                <a:extLst>
                  <a:ext uri="{FF2B5EF4-FFF2-40B4-BE49-F238E27FC236}">
                    <a16:creationId xmlns:a16="http://schemas.microsoft.com/office/drawing/2014/main" id="{E326C9FC-600D-6F4E-3A29-C42A262AD5DE}"/>
                  </a:ext>
                </a:extLst>
              </p:cNvPr>
              <p:cNvSpPr txBox="1"/>
              <p:nvPr/>
            </p:nvSpPr>
            <p:spPr>
              <a:xfrm>
                <a:off x="4788618" y="1724447"/>
                <a:ext cx="1606525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37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Größter US-Bundesstaat</a:t>
                </a:r>
                <a:br>
                  <a: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</a:br>
                <a:r>
                  <a: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  setzt bei 911-Notruf-</a:t>
                </a:r>
                <a:br>
                  <a: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</a:br>
                <a:r>
                  <a: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    Diensten auf Unify</a:t>
                </a:r>
              </a:p>
            </p:txBody>
          </p:sp>
          <p:sp>
            <p:nvSpPr>
              <p:cNvPr id="96" name="Google Shape;1875;g104679e639d_0_985">
                <a:extLst>
                  <a:ext uri="{FF2B5EF4-FFF2-40B4-BE49-F238E27FC236}">
                    <a16:creationId xmlns:a16="http://schemas.microsoft.com/office/drawing/2014/main" id="{9F113389-7DEC-65F5-822D-FD926BBDC79F}"/>
                  </a:ext>
                </a:extLst>
              </p:cNvPr>
              <p:cNvSpPr txBox="1"/>
              <p:nvPr/>
            </p:nvSpPr>
            <p:spPr>
              <a:xfrm>
                <a:off x="4778991" y="918560"/>
                <a:ext cx="1403373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40M</a:t>
                </a:r>
                <a:r>
                  <a: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 Einwohner</a:t>
                </a:r>
                <a:endParaRPr kumimoji="0" lang="de-DE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Raleway Light"/>
                  <a:cs typeface="Raleway Light"/>
                  <a:sym typeface="Raleway Light"/>
                </a:endParaRPr>
              </a:p>
            </p:txBody>
          </p:sp>
          <p:pic>
            <p:nvPicPr>
              <p:cNvPr id="97" name="Picture 2">
                <a:extLst>
                  <a:ext uri="{FF2B5EF4-FFF2-40B4-BE49-F238E27FC236}">
                    <a16:creationId xmlns:a16="http://schemas.microsoft.com/office/drawing/2014/main" id="{EAD61752-AEB2-545D-FEE3-690EBBFE60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115112" y="1316280"/>
                <a:ext cx="820813" cy="2891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EBE5092-0055-4FD3-821F-2AA4A6240850}"/>
                </a:ext>
              </a:extLst>
            </p:cNvPr>
            <p:cNvGrpSpPr/>
            <p:nvPr/>
          </p:nvGrpSpPr>
          <p:grpSpPr>
            <a:xfrm>
              <a:off x="6520040" y="852778"/>
              <a:ext cx="1800000" cy="1342130"/>
              <a:chOff x="6520040" y="852778"/>
              <a:chExt cx="1800000" cy="1342130"/>
            </a:xfrm>
          </p:grpSpPr>
          <p:sp>
            <p:nvSpPr>
              <p:cNvPr id="91" name="Parallelogramm 58">
                <a:extLst>
                  <a:ext uri="{FF2B5EF4-FFF2-40B4-BE49-F238E27FC236}">
                    <a16:creationId xmlns:a16="http://schemas.microsoft.com/office/drawing/2014/main" id="{6BACD871-EB3A-B9F9-AC76-7E95F8BAA5B4}"/>
                  </a:ext>
                </a:extLst>
              </p:cNvPr>
              <p:cNvSpPr/>
              <p:nvPr/>
            </p:nvSpPr>
            <p:spPr>
              <a:xfrm flipH="1">
                <a:off x="6520040" y="852778"/>
                <a:ext cx="1800000" cy="1342130"/>
              </a:xfrm>
              <a:prstGeom prst="parallelogram">
                <a:avLst>
                  <a:gd name="adj" fmla="val 17638"/>
                </a:avLst>
              </a:prstGeom>
              <a:gradFill flip="none" rotWithShape="1">
                <a:gsLst>
                  <a:gs pos="12000">
                    <a:srgbClr val="FFFFFF">
                      <a:lumMod val="65000"/>
                    </a:srgbClr>
                  </a:gs>
                  <a:gs pos="100000">
                    <a:srgbClr val="0F0F0F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2" name="Google Shape;1874;g104679e639d_0_985">
                <a:extLst>
                  <a:ext uri="{FF2B5EF4-FFF2-40B4-BE49-F238E27FC236}">
                    <a16:creationId xmlns:a16="http://schemas.microsoft.com/office/drawing/2014/main" id="{F4DC5A51-B73D-AED7-06B3-4A5C7A82B708}"/>
                  </a:ext>
                </a:extLst>
              </p:cNvPr>
              <p:cNvSpPr txBox="1"/>
              <p:nvPr/>
            </p:nvSpPr>
            <p:spPr>
              <a:xfrm>
                <a:off x="6553446" y="905864"/>
                <a:ext cx="1647602" cy="6155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1.1+ Mio.</a:t>
                </a: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ctr" defTabSz="91437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Neu verkaufte Nutzer-Lizenzen pro Jahr</a:t>
                </a:r>
              </a:p>
            </p:txBody>
          </p:sp>
          <p:sp>
            <p:nvSpPr>
              <p:cNvPr id="93" name="Google Shape;1874;g104679e639d_0_985">
                <a:extLst>
                  <a:ext uri="{FF2B5EF4-FFF2-40B4-BE49-F238E27FC236}">
                    <a16:creationId xmlns:a16="http://schemas.microsoft.com/office/drawing/2014/main" id="{D924F838-50B4-A102-831B-9A7FC43278B1}"/>
                  </a:ext>
                </a:extLst>
              </p:cNvPr>
              <p:cNvSpPr txBox="1"/>
              <p:nvPr/>
            </p:nvSpPr>
            <p:spPr>
              <a:xfrm>
                <a:off x="6649578" y="1490428"/>
                <a:ext cx="1647602" cy="689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1+ Mio.</a:t>
                </a:r>
              </a:p>
              <a:p>
                <a:pPr marL="0" marR="0" lvl="0" indent="0" algn="ctr" defTabSz="91437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Durchschnittlich pro Jahr verkaufte Endgeräte </a:t>
                </a:r>
                <a:br>
                  <a: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</a:br>
                <a:r>
                  <a:rPr kumimoji="0" lang="de-DE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(über die letzten fünf Jahre)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F2B2945-B626-A42A-C42E-1D4F68D108C5}"/>
                </a:ext>
              </a:extLst>
            </p:cNvPr>
            <p:cNvGrpSpPr/>
            <p:nvPr/>
          </p:nvGrpSpPr>
          <p:grpSpPr>
            <a:xfrm>
              <a:off x="2778140" y="852778"/>
              <a:ext cx="1800000" cy="1342130"/>
              <a:chOff x="2778140" y="852778"/>
              <a:chExt cx="1800000" cy="1342130"/>
            </a:xfrm>
          </p:grpSpPr>
          <p:sp>
            <p:nvSpPr>
              <p:cNvPr id="80" name="Parallelogramm 48">
                <a:extLst>
                  <a:ext uri="{FF2B5EF4-FFF2-40B4-BE49-F238E27FC236}">
                    <a16:creationId xmlns:a16="http://schemas.microsoft.com/office/drawing/2014/main" id="{89F39B1E-339C-F19E-C847-955508C448E9}"/>
                  </a:ext>
                </a:extLst>
              </p:cNvPr>
              <p:cNvSpPr/>
              <p:nvPr/>
            </p:nvSpPr>
            <p:spPr>
              <a:xfrm flipH="1">
                <a:off x="2778140" y="852778"/>
                <a:ext cx="1800000" cy="1342130"/>
              </a:xfrm>
              <a:prstGeom prst="parallelogram">
                <a:avLst>
                  <a:gd name="adj" fmla="val 17638"/>
                </a:avLst>
              </a:prstGeom>
              <a:gradFill flip="none" rotWithShape="1">
                <a:gsLst>
                  <a:gs pos="12000">
                    <a:srgbClr val="A375FF"/>
                  </a:gs>
                  <a:gs pos="100000">
                    <a:srgbClr val="0F0F0F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1" name="Google Shape;1873;g104679e639d_0_985">
                <a:extLst>
                  <a:ext uri="{FF2B5EF4-FFF2-40B4-BE49-F238E27FC236}">
                    <a16:creationId xmlns:a16="http://schemas.microsoft.com/office/drawing/2014/main" id="{CA74BC24-7B9E-4C25-5659-AE0B21EE6848}"/>
                  </a:ext>
                </a:extLst>
              </p:cNvPr>
              <p:cNvSpPr txBox="1"/>
              <p:nvPr/>
            </p:nvSpPr>
            <p:spPr>
              <a:xfrm>
                <a:off x="2978203" y="1826842"/>
                <a:ext cx="1566479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b" anchorCtr="0">
                <a:spAutoFit/>
              </a:bodyPr>
              <a:lstStyle/>
              <a:p>
                <a:pPr marL="0" marR="0" lvl="0" indent="0" algn="ctr" defTabSz="91437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aleway Light"/>
                    <a:cs typeface="Raleway Light"/>
                    <a:sym typeface="Raleway Light"/>
                  </a:rPr>
                  <a:t>Partnerschaften mit Marktführern</a:t>
                </a:r>
                <a:endParaRPr kumimoji="0" lang="de-D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03540E98-4A3F-6008-4384-BE44EF2C5C3B}"/>
                  </a:ext>
                </a:extLst>
              </p:cNvPr>
              <p:cNvGrpSpPr/>
              <p:nvPr/>
            </p:nvGrpSpPr>
            <p:grpSpPr>
              <a:xfrm>
                <a:off x="2914558" y="1177359"/>
                <a:ext cx="1308020" cy="132690"/>
                <a:chOff x="2593282" y="1902994"/>
                <a:chExt cx="1308020" cy="132690"/>
              </a:xfrm>
            </p:grpSpPr>
            <p:pic>
              <p:nvPicPr>
                <p:cNvPr id="89" name="Picture 5" descr="Logo&#10;&#10;Description automatically generated">
                  <a:extLst>
                    <a:ext uri="{FF2B5EF4-FFF2-40B4-BE49-F238E27FC236}">
                      <a16:creationId xmlns:a16="http://schemas.microsoft.com/office/drawing/2014/main" id="{E6991041-0AF8-12EA-3E3B-471E41415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93282" y="1902994"/>
                  <a:ext cx="612885" cy="132690"/>
                </a:xfrm>
                <a:prstGeom prst="rect">
                  <a:avLst/>
                </a:prstGeom>
              </p:spPr>
            </p:pic>
            <p:pic>
              <p:nvPicPr>
                <p:cNvPr id="90" name="Picture 2">
                  <a:extLst>
                    <a:ext uri="{FF2B5EF4-FFF2-40B4-BE49-F238E27FC236}">
                      <a16:creationId xmlns:a16="http://schemas.microsoft.com/office/drawing/2014/main" id="{1E181760-E4CD-9B65-7C45-A985DE9E6C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3319899" y="1923312"/>
                  <a:ext cx="581403" cy="920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1F4ADF46-9FB6-FB5D-C94B-6DBD57F22A10}"/>
                  </a:ext>
                </a:extLst>
              </p:cNvPr>
              <p:cNvGrpSpPr/>
              <p:nvPr/>
            </p:nvGrpSpPr>
            <p:grpSpPr>
              <a:xfrm>
                <a:off x="2891165" y="947217"/>
                <a:ext cx="1344473" cy="185632"/>
                <a:chOff x="2569889" y="1693038"/>
                <a:chExt cx="1344473" cy="185632"/>
              </a:xfrm>
            </p:grpSpPr>
            <p:pic>
              <p:nvPicPr>
                <p:cNvPr id="87" name="Picture 4">
                  <a:extLst>
                    <a:ext uri="{FF2B5EF4-FFF2-40B4-BE49-F238E27FC236}">
                      <a16:creationId xmlns:a16="http://schemas.microsoft.com/office/drawing/2014/main" id="{ADE2F9EF-928D-37EB-3ECE-2F6D186336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6841" y="1693038"/>
                  <a:ext cx="607521" cy="1856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Grafik 14">
                  <a:extLst>
                    <a:ext uri="{FF2B5EF4-FFF2-40B4-BE49-F238E27FC236}">
                      <a16:creationId xmlns:a16="http://schemas.microsoft.com/office/drawing/2014/main" id="{F65EFC06-34FB-505C-C6C2-B55A86FCFA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569889" y="1737150"/>
                  <a:ext cx="612885" cy="97409"/>
                </a:xfrm>
                <a:prstGeom prst="rect">
                  <a:avLst/>
                </a:prstGeom>
              </p:spPr>
            </p:pic>
          </p:grpSp>
          <p:pic>
            <p:nvPicPr>
              <p:cNvPr id="84" name="Picture 6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26B89124-4763-AB08-3B85-902B9BBA6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78204" y="1354559"/>
                <a:ext cx="643529" cy="132210"/>
              </a:xfrm>
              <a:prstGeom prst="rect">
                <a:avLst/>
              </a:prstGeom>
            </p:spPr>
          </p:pic>
          <p:pic>
            <p:nvPicPr>
              <p:cNvPr id="85" name="Picture 2" descr="Gigaset-Logo">
                <a:extLst>
                  <a:ext uri="{FF2B5EF4-FFF2-40B4-BE49-F238E27FC236}">
                    <a16:creationId xmlns:a16="http://schemas.microsoft.com/office/drawing/2014/main" id="{405E3DF6-9CF6-AD2C-9DF6-CD003CEA1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6050" y="1357562"/>
                <a:ext cx="573786" cy="140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Graphic 2">
                <a:extLst>
                  <a:ext uri="{FF2B5EF4-FFF2-40B4-BE49-F238E27FC236}">
                    <a16:creationId xmlns:a16="http://schemas.microsoft.com/office/drawing/2014/main" id="{6F9FD9DE-D3F5-B20A-A43B-10F3E25022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 l="6189" t="31112" r="6667" b="31270"/>
              <a:stretch/>
            </p:blipFill>
            <p:spPr>
              <a:xfrm>
                <a:off x="3527443" y="1550597"/>
                <a:ext cx="291873" cy="12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232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1B26B-A148-44CB-8775-37C2ADBD3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Die Kommunikation im Wandel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2E30F-205C-4CE1-ADAF-4853EA983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174990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3F58-8D6E-D457-D419-8FD3EE9B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role of communications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6093F-37E6-58F7-8F28-9C01C024E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Is  cloud the answer? Let’s explore…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6BE5E-C2E5-4496-EEE4-9EA049F84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4</a:t>
            </a:fld>
            <a:endParaRPr lang="nl-N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6F38DA-F542-E24E-428D-106DE47AAEF0}"/>
              </a:ext>
            </a:extLst>
          </p:cNvPr>
          <p:cNvGrpSpPr/>
          <p:nvPr/>
        </p:nvGrpSpPr>
        <p:grpSpPr>
          <a:xfrm>
            <a:off x="1" y="999067"/>
            <a:ext cx="9144000" cy="3132666"/>
            <a:chOff x="0" y="999067"/>
            <a:chExt cx="13670181" cy="31326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D294EA-8104-0345-9C22-C81B2E091146}"/>
                </a:ext>
              </a:extLst>
            </p:cNvPr>
            <p:cNvSpPr/>
            <p:nvPr/>
          </p:nvSpPr>
          <p:spPr>
            <a:xfrm>
              <a:off x="0" y="999067"/>
              <a:ext cx="4556727" cy="3132666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5E2286-56A2-B459-3131-333E6F35D75E}"/>
                </a:ext>
              </a:extLst>
            </p:cNvPr>
            <p:cNvSpPr/>
            <p:nvPr/>
          </p:nvSpPr>
          <p:spPr>
            <a:xfrm>
              <a:off x="4556727" y="999067"/>
              <a:ext cx="4556727" cy="3132666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21912C-17FB-7EFE-E8F3-641B7488E86C}"/>
                </a:ext>
              </a:extLst>
            </p:cNvPr>
            <p:cNvSpPr txBox="1"/>
            <p:nvPr/>
          </p:nvSpPr>
          <p:spPr>
            <a:xfrm>
              <a:off x="361149" y="1158490"/>
              <a:ext cx="3504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1400">
                  <a:latin typeface="+mj-lt"/>
                </a:rPr>
                <a:t>Demands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936A79-2B1F-562D-2D86-0E7250984F45}"/>
                </a:ext>
              </a:extLst>
            </p:cNvPr>
            <p:cNvSpPr txBox="1"/>
            <p:nvPr/>
          </p:nvSpPr>
          <p:spPr>
            <a:xfrm>
              <a:off x="361151" y="1456447"/>
              <a:ext cx="410783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sz="1400"/>
                <a:t>Scalability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sz="1400"/>
                <a:t>Adaptability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sz="1400"/>
                <a:t>Extension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sz="1400"/>
                <a:t>Resilience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sz="1400"/>
                <a:t>Culture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8F0C08-C428-438A-4977-1B3BB1CDD54F}"/>
                </a:ext>
              </a:extLst>
            </p:cNvPr>
            <p:cNvSpPr txBox="1"/>
            <p:nvPr/>
          </p:nvSpPr>
          <p:spPr>
            <a:xfrm>
              <a:off x="4670684" y="1158490"/>
              <a:ext cx="18364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1400">
                  <a:latin typeface="+mj-lt"/>
                </a:rPr>
                <a:t>Challenges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5F4D5-7B51-FD9F-B6F5-75CA2DC20D99}"/>
                </a:ext>
              </a:extLst>
            </p:cNvPr>
            <p:cNvSpPr txBox="1"/>
            <p:nvPr/>
          </p:nvSpPr>
          <p:spPr>
            <a:xfrm>
              <a:off x="4670684" y="1456447"/>
              <a:ext cx="43324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/>
                <a:t>Compliance variability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/>
                <a:t>Data sovereignty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/>
                <a:t>Commoditized experiences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/>
                <a:t>Performance inconsistency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/>
                <a:t>Marginalization of </a:t>
              </a:r>
              <a:br>
                <a:rPr lang="en-US" sz="1400"/>
              </a:br>
              <a:r>
                <a:rPr lang="en-US" sz="1400"/>
                <a:t>specialized use cases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4FD0CD-5D68-675A-D223-E26E9085E89E}"/>
                </a:ext>
              </a:extLst>
            </p:cNvPr>
            <p:cNvSpPr/>
            <p:nvPr/>
          </p:nvSpPr>
          <p:spPr>
            <a:xfrm>
              <a:off x="9113454" y="999067"/>
              <a:ext cx="4556727" cy="3132666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AF64C0-2039-0A16-3FE2-DE4E1CBD81D1}"/>
                </a:ext>
              </a:extLst>
            </p:cNvPr>
            <p:cNvSpPr txBox="1"/>
            <p:nvPr/>
          </p:nvSpPr>
          <p:spPr>
            <a:xfrm>
              <a:off x="9201201" y="1158490"/>
              <a:ext cx="18364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1400">
                  <a:latin typeface="+mj-lt"/>
                </a:rPr>
                <a:t>Potential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4B9D52-680F-26AB-9305-BF4ACD0FA061}"/>
                </a:ext>
              </a:extLst>
            </p:cNvPr>
            <p:cNvSpPr txBox="1"/>
            <p:nvPr/>
          </p:nvSpPr>
          <p:spPr>
            <a:xfrm>
              <a:off x="9201201" y="1456447"/>
              <a:ext cx="43586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/>
                <a:t>Differentiating use cases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/>
                <a:t>Global availability and Regional fit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/>
                <a:t>Inclusive, accessible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/>
                <a:t>Predictable QoS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/>
                <a:t>People, data + things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04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FB25-BA36-9C98-58E2-6C206E97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Verlagerung von bestehenden On-Premise-Umgebungen über hybride Bereitstellungsmodelle in die Cloud 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D8B20-E0EA-43A5-E3E3-FBE092E159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Arrow: Right 5">
            <a:extLst>
              <a:ext uri="{FF2B5EF4-FFF2-40B4-BE49-F238E27FC236}">
                <a16:creationId xmlns:a16="http://schemas.microsoft.com/office/drawing/2014/main" id="{50B8FA73-66C3-9424-C0AF-0B98090B346D}"/>
              </a:ext>
            </a:extLst>
          </p:cNvPr>
          <p:cNvSpPr/>
          <p:nvPr/>
        </p:nvSpPr>
        <p:spPr>
          <a:xfrm>
            <a:off x="0" y="2067177"/>
            <a:ext cx="9144000" cy="1047624"/>
          </a:xfrm>
          <a:prstGeom prst="rightArrow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endParaRPr lang="en-US" sz="1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37A37F45-3895-6C2D-1841-5679376AD600}"/>
              </a:ext>
            </a:extLst>
          </p:cNvPr>
          <p:cNvSpPr/>
          <p:nvPr/>
        </p:nvSpPr>
        <p:spPr>
          <a:xfrm>
            <a:off x="1690842" y="1335882"/>
            <a:ext cx="5780040" cy="31772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7" name="Rechteck 31">
            <a:extLst>
              <a:ext uri="{FF2B5EF4-FFF2-40B4-BE49-F238E27FC236}">
                <a16:creationId xmlns:a16="http://schemas.microsoft.com/office/drawing/2014/main" id="{C8E1CE64-9275-82B4-561D-BBE7D6C8D221}"/>
              </a:ext>
            </a:extLst>
          </p:cNvPr>
          <p:cNvSpPr/>
          <p:nvPr/>
        </p:nvSpPr>
        <p:spPr>
          <a:xfrm>
            <a:off x="1693328" y="1335750"/>
            <a:ext cx="1348773" cy="1844071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8" name="Rechtwinkliges Dreieck 4">
            <a:extLst>
              <a:ext uri="{FF2B5EF4-FFF2-40B4-BE49-F238E27FC236}">
                <a16:creationId xmlns:a16="http://schemas.microsoft.com/office/drawing/2014/main" id="{6F040FDB-F763-CC47-82A2-D33890E5AA59}"/>
              </a:ext>
            </a:extLst>
          </p:cNvPr>
          <p:cNvSpPr/>
          <p:nvPr/>
        </p:nvSpPr>
        <p:spPr>
          <a:xfrm>
            <a:off x="1690842" y="2057817"/>
            <a:ext cx="2890020" cy="2455300"/>
          </a:xfrm>
          <a:prstGeom prst="rtTriangl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9" name="Rechteck 10">
            <a:extLst>
              <a:ext uri="{FF2B5EF4-FFF2-40B4-BE49-F238E27FC236}">
                <a16:creationId xmlns:a16="http://schemas.microsoft.com/office/drawing/2014/main" id="{55C8EEFF-92A6-40B8-7366-311F1E58C467}"/>
              </a:ext>
            </a:extLst>
          </p:cNvPr>
          <p:cNvSpPr/>
          <p:nvPr/>
        </p:nvSpPr>
        <p:spPr>
          <a:xfrm>
            <a:off x="3024139" y="2757249"/>
            <a:ext cx="3908813" cy="175586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0" name="Rechtwinkliges Dreieck 5">
            <a:extLst>
              <a:ext uri="{FF2B5EF4-FFF2-40B4-BE49-F238E27FC236}">
                <a16:creationId xmlns:a16="http://schemas.microsoft.com/office/drawing/2014/main" id="{41F5904D-0757-A52B-BF8E-1272E8D67DEF}"/>
              </a:ext>
            </a:extLst>
          </p:cNvPr>
          <p:cNvSpPr/>
          <p:nvPr/>
        </p:nvSpPr>
        <p:spPr>
          <a:xfrm flipH="1" flipV="1">
            <a:off x="3213564" y="1335750"/>
            <a:ext cx="4257315" cy="1432558"/>
          </a:xfrm>
          <a:prstGeom prst="rtTriangl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Rechtwinkliges Dreieck 11">
            <a:extLst>
              <a:ext uri="{FF2B5EF4-FFF2-40B4-BE49-F238E27FC236}">
                <a16:creationId xmlns:a16="http://schemas.microsoft.com/office/drawing/2014/main" id="{FA85EEDD-8DD0-C5E7-5707-1255603373AB}"/>
              </a:ext>
            </a:extLst>
          </p:cNvPr>
          <p:cNvSpPr/>
          <p:nvPr/>
        </p:nvSpPr>
        <p:spPr>
          <a:xfrm>
            <a:off x="3024136" y="3179824"/>
            <a:ext cx="682676" cy="1333292"/>
          </a:xfrm>
          <a:prstGeom prst="rtTriangl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2" name="Textfeld 14">
            <a:extLst>
              <a:ext uri="{FF2B5EF4-FFF2-40B4-BE49-F238E27FC236}">
                <a16:creationId xmlns:a16="http://schemas.microsoft.com/office/drawing/2014/main" id="{341D8B07-8040-86F6-B846-CDDF05F09FA1}"/>
              </a:ext>
            </a:extLst>
          </p:cNvPr>
          <p:cNvSpPr txBox="1"/>
          <p:nvPr/>
        </p:nvSpPr>
        <p:spPr>
          <a:xfrm>
            <a:off x="4585784" y="1538633"/>
            <a:ext cx="3323114" cy="75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1000">
                <a:solidFill>
                  <a:prstClr val="white"/>
                </a:solidFill>
              </a:rPr>
              <a:t>	          Mesh</a:t>
            </a:r>
          </a:p>
          <a:p>
            <a:pPr>
              <a:lnSpc>
                <a:spcPct val="150000"/>
              </a:lnSpc>
            </a:pPr>
            <a:r>
              <a:rPr lang="de-DE" sz="1000">
                <a:solidFill>
                  <a:prstClr val="white"/>
                </a:solidFill>
              </a:rPr>
              <a:t>	                   </a:t>
            </a:r>
            <a:r>
              <a:rPr lang="en-US" sz="1000">
                <a:solidFill>
                  <a:prstClr val="white"/>
                </a:solidFill>
              </a:rPr>
              <a:t>Swarm</a:t>
            </a:r>
          </a:p>
          <a:p>
            <a:pPr>
              <a:lnSpc>
                <a:spcPct val="150000"/>
              </a:lnSpc>
            </a:pPr>
            <a:r>
              <a:rPr lang="de-DE" sz="1000">
                <a:solidFill>
                  <a:prstClr val="white"/>
                </a:solidFill>
              </a:rPr>
              <a:t>		       Smart Dust</a:t>
            </a:r>
          </a:p>
        </p:txBody>
      </p:sp>
      <p:sp>
        <p:nvSpPr>
          <p:cNvPr id="13" name="Ellipse 15">
            <a:extLst>
              <a:ext uri="{FF2B5EF4-FFF2-40B4-BE49-F238E27FC236}">
                <a16:creationId xmlns:a16="http://schemas.microsoft.com/office/drawing/2014/main" id="{DEDBD127-142C-06C7-EB88-71F56718F94D}"/>
              </a:ext>
            </a:extLst>
          </p:cNvPr>
          <p:cNvSpPr>
            <a:spLocks noChangeAspect="1"/>
          </p:cNvSpPr>
          <p:nvPr/>
        </p:nvSpPr>
        <p:spPr>
          <a:xfrm>
            <a:off x="1866462" y="1641981"/>
            <a:ext cx="540982" cy="540982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4" name="Ellipse 16">
            <a:extLst>
              <a:ext uri="{FF2B5EF4-FFF2-40B4-BE49-F238E27FC236}">
                <a16:creationId xmlns:a16="http://schemas.microsoft.com/office/drawing/2014/main" id="{0CD60C9D-B478-FB74-294D-510118A79999}"/>
              </a:ext>
            </a:extLst>
          </p:cNvPr>
          <p:cNvSpPr>
            <a:spLocks noChangeAspect="1"/>
          </p:cNvSpPr>
          <p:nvPr/>
        </p:nvSpPr>
        <p:spPr>
          <a:xfrm>
            <a:off x="3261050" y="2822963"/>
            <a:ext cx="376335" cy="376335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5" name="Ellipse 17">
            <a:extLst>
              <a:ext uri="{FF2B5EF4-FFF2-40B4-BE49-F238E27FC236}">
                <a16:creationId xmlns:a16="http://schemas.microsoft.com/office/drawing/2014/main" id="{1EFC4983-BB9C-3D7C-8596-1DBDC2DDD751}"/>
              </a:ext>
            </a:extLst>
          </p:cNvPr>
          <p:cNvSpPr>
            <a:spLocks noChangeAspect="1"/>
          </p:cNvSpPr>
          <p:nvPr/>
        </p:nvSpPr>
        <p:spPr>
          <a:xfrm>
            <a:off x="3626867" y="3565119"/>
            <a:ext cx="282252" cy="282251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6" name="Ellipse 18">
            <a:extLst>
              <a:ext uri="{FF2B5EF4-FFF2-40B4-BE49-F238E27FC236}">
                <a16:creationId xmlns:a16="http://schemas.microsoft.com/office/drawing/2014/main" id="{8880BEF9-FCB6-CD54-52E9-FC1C531862D2}"/>
              </a:ext>
            </a:extLst>
          </p:cNvPr>
          <p:cNvSpPr>
            <a:spLocks noChangeAspect="1"/>
          </p:cNvSpPr>
          <p:nvPr/>
        </p:nvSpPr>
        <p:spPr>
          <a:xfrm>
            <a:off x="4585048" y="3443176"/>
            <a:ext cx="188168" cy="18816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7" name="Ellipse 19">
            <a:extLst>
              <a:ext uri="{FF2B5EF4-FFF2-40B4-BE49-F238E27FC236}">
                <a16:creationId xmlns:a16="http://schemas.microsoft.com/office/drawing/2014/main" id="{80F917ED-AA1C-96A9-5F22-1DF541EB5A53}"/>
              </a:ext>
            </a:extLst>
          </p:cNvPr>
          <p:cNvSpPr>
            <a:spLocks noChangeAspect="1"/>
          </p:cNvSpPr>
          <p:nvPr/>
        </p:nvSpPr>
        <p:spPr>
          <a:xfrm>
            <a:off x="3920137" y="1756538"/>
            <a:ext cx="188168" cy="188168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8" name="Ellipse 20">
            <a:extLst>
              <a:ext uri="{FF2B5EF4-FFF2-40B4-BE49-F238E27FC236}">
                <a16:creationId xmlns:a16="http://schemas.microsoft.com/office/drawing/2014/main" id="{CC2052DD-F325-45FA-BF94-1643CBF498A3}"/>
              </a:ext>
            </a:extLst>
          </p:cNvPr>
          <p:cNvSpPr>
            <a:spLocks noChangeAspect="1"/>
          </p:cNvSpPr>
          <p:nvPr/>
        </p:nvSpPr>
        <p:spPr>
          <a:xfrm>
            <a:off x="4634980" y="1975162"/>
            <a:ext cx="282252" cy="28225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9" name="Ellipse 21">
            <a:extLst>
              <a:ext uri="{FF2B5EF4-FFF2-40B4-BE49-F238E27FC236}">
                <a16:creationId xmlns:a16="http://schemas.microsoft.com/office/drawing/2014/main" id="{AAD2BC5C-BEFE-60B5-3FE5-C207FF540A3E}"/>
              </a:ext>
            </a:extLst>
          </p:cNvPr>
          <p:cNvSpPr>
            <a:spLocks noChangeAspect="1"/>
          </p:cNvSpPr>
          <p:nvPr/>
        </p:nvSpPr>
        <p:spPr>
          <a:xfrm>
            <a:off x="5368391" y="2565452"/>
            <a:ext cx="376335" cy="376335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0" name="Ellipse 22">
            <a:extLst>
              <a:ext uri="{FF2B5EF4-FFF2-40B4-BE49-F238E27FC236}">
                <a16:creationId xmlns:a16="http://schemas.microsoft.com/office/drawing/2014/main" id="{DC903AB4-0C85-A190-2FBE-FAFD76B611A8}"/>
              </a:ext>
            </a:extLst>
          </p:cNvPr>
          <p:cNvSpPr>
            <a:spLocks noChangeAspect="1"/>
          </p:cNvSpPr>
          <p:nvPr/>
        </p:nvSpPr>
        <p:spPr>
          <a:xfrm>
            <a:off x="6333164" y="2856268"/>
            <a:ext cx="446898" cy="446898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6FA3891B-BCAA-88C0-ABB1-47723D8AD114}"/>
              </a:ext>
            </a:extLst>
          </p:cNvPr>
          <p:cNvSpPr txBox="1"/>
          <p:nvPr/>
        </p:nvSpPr>
        <p:spPr>
          <a:xfrm>
            <a:off x="4356291" y="2719216"/>
            <a:ext cx="59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/>
              <a:t>Hybrid</a:t>
            </a:r>
          </a:p>
          <a:p>
            <a:pPr algn="r"/>
            <a:r>
              <a:rPr lang="de-DE" sz="1000" b="1"/>
              <a:t>Islands</a:t>
            </a:r>
          </a:p>
        </p:txBody>
      </p:sp>
      <p:sp>
        <p:nvSpPr>
          <p:cNvPr id="22" name="Textfeld 24">
            <a:extLst>
              <a:ext uri="{FF2B5EF4-FFF2-40B4-BE49-F238E27FC236}">
                <a16:creationId xmlns:a16="http://schemas.microsoft.com/office/drawing/2014/main" id="{BF539983-56D5-FEF7-CAED-76F91FCBE175}"/>
              </a:ext>
            </a:extLst>
          </p:cNvPr>
          <p:cNvSpPr txBox="1"/>
          <p:nvPr/>
        </p:nvSpPr>
        <p:spPr>
          <a:xfrm>
            <a:off x="5732987" y="2530330"/>
            <a:ext cx="59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Edge</a:t>
            </a:r>
          </a:p>
          <a:p>
            <a:r>
              <a:rPr lang="de-DE" sz="1000" b="1"/>
              <a:t>Islands</a:t>
            </a:r>
          </a:p>
        </p:txBody>
      </p:sp>
      <p:sp>
        <p:nvSpPr>
          <p:cNvPr id="23" name="Ellipse 25">
            <a:extLst>
              <a:ext uri="{FF2B5EF4-FFF2-40B4-BE49-F238E27FC236}">
                <a16:creationId xmlns:a16="http://schemas.microsoft.com/office/drawing/2014/main" id="{A11574C7-A11E-53F1-B385-D8E9153EDFA4}"/>
              </a:ext>
            </a:extLst>
          </p:cNvPr>
          <p:cNvSpPr>
            <a:spLocks noChangeAspect="1"/>
          </p:cNvSpPr>
          <p:nvPr/>
        </p:nvSpPr>
        <p:spPr>
          <a:xfrm>
            <a:off x="2436318" y="2111706"/>
            <a:ext cx="446898" cy="44689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4" name="Pfeil: nach rechts 26">
            <a:extLst>
              <a:ext uri="{FF2B5EF4-FFF2-40B4-BE49-F238E27FC236}">
                <a16:creationId xmlns:a16="http://schemas.microsoft.com/office/drawing/2014/main" id="{85A1DE8B-6F17-7A10-C870-D6421C5FAC3A}"/>
              </a:ext>
            </a:extLst>
          </p:cNvPr>
          <p:cNvSpPr/>
          <p:nvPr/>
        </p:nvSpPr>
        <p:spPr>
          <a:xfrm rot="21209002">
            <a:off x="2051447" y="2308484"/>
            <a:ext cx="4811244" cy="1210443"/>
          </a:xfrm>
          <a:prstGeom prst="rightArrow">
            <a:avLst/>
          </a:prstGeom>
          <a:noFill/>
          <a:ln w="381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5" name="Textfeld 27">
            <a:extLst>
              <a:ext uri="{FF2B5EF4-FFF2-40B4-BE49-F238E27FC236}">
                <a16:creationId xmlns:a16="http://schemas.microsoft.com/office/drawing/2014/main" id="{7DB2FD03-3D73-3246-4B25-5A6D05ED789F}"/>
              </a:ext>
            </a:extLst>
          </p:cNvPr>
          <p:cNvSpPr txBox="1"/>
          <p:nvPr/>
        </p:nvSpPr>
        <p:spPr>
          <a:xfrm>
            <a:off x="302052" y="4120349"/>
            <a:ext cx="1888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>
                <a:solidFill>
                  <a:srgbClr val="0596FF"/>
                </a:solidFill>
              </a:rPr>
              <a:t>OpenScape Produkte</a:t>
            </a:r>
          </a:p>
        </p:txBody>
      </p:sp>
      <p:sp>
        <p:nvSpPr>
          <p:cNvPr id="26" name="Textfeld 29">
            <a:extLst>
              <a:ext uri="{FF2B5EF4-FFF2-40B4-BE49-F238E27FC236}">
                <a16:creationId xmlns:a16="http://schemas.microsoft.com/office/drawing/2014/main" id="{B4C24A60-D4BF-9BC2-C452-1346646FD2AF}"/>
              </a:ext>
            </a:extLst>
          </p:cNvPr>
          <p:cNvSpPr txBox="1"/>
          <p:nvPr/>
        </p:nvSpPr>
        <p:spPr>
          <a:xfrm>
            <a:off x="388062" y="1280751"/>
            <a:ext cx="12856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>
                <a:solidFill>
                  <a:schemeClr val="accent1"/>
                </a:solidFill>
              </a:rPr>
              <a:t>Unify Cloud Services</a:t>
            </a:r>
          </a:p>
        </p:txBody>
      </p:sp>
      <p:sp>
        <p:nvSpPr>
          <p:cNvPr id="27" name="Textfeld 30">
            <a:extLst>
              <a:ext uri="{FF2B5EF4-FFF2-40B4-BE49-F238E27FC236}">
                <a16:creationId xmlns:a16="http://schemas.microsoft.com/office/drawing/2014/main" id="{69621907-98C3-E958-DDF7-F8DF6DD7C0D0}"/>
              </a:ext>
            </a:extLst>
          </p:cNvPr>
          <p:cNvSpPr txBox="1"/>
          <p:nvPr/>
        </p:nvSpPr>
        <p:spPr>
          <a:xfrm>
            <a:off x="3032836" y="1745249"/>
            <a:ext cx="1546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err="1">
                <a:solidFill>
                  <a:prstClr val="white"/>
                </a:solidFill>
              </a:rPr>
              <a:t>RingCentral</a:t>
            </a:r>
            <a:br>
              <a:rPr lang="de-DE" sz="1000">
                <a:solidFill>
                  <a:prstClr val="white"/>
                </a:solidFill>
              </a:rPr>
            </a:br>
            <a:r>
              <a:rPr lang="de-DE" sz="1000" err="1">
                <a:solidFill>
                  <a:prstClr val="white"/>
                </a:solidFill>
              </a:rPr>
              <a:t>CXone</a:t>
            </a:r>
            <a:endParaRPr lang="de-DE" sz="1000">
              <a:solidFill>
                <a:prstClr val="white"/>
              </a:solidFill>
            </a:endParaRPr>
          </a:p>
          <a:p>
            <a:r>
              <a:rPr lang="de-DE" sz="1000">
                <a:solidFill>
                  <a:prstClr val="white"/>
                </a:solidFill>
              </a:rPr>
              <a:t>MSFT Teams</a:t>
            </a:r>
          </a:p>
          <a:p>
            <a:r>
              <a:rPr lang="de-DE" sz="1000">
                <a:solidFill>
                  <a:prstClr val="white"/>
                </a:solidFill>
              </a:rPr>
              <a:t>G Suite</a:t>
            </a:r>
          </a:p>
          <a:p>
            <a:r>
              <a:rPr lang="de-DE" sz="1000">
                <a:solidFill>
                  <a:prstClr val="white"/>
                </a:solidFill>
              </a:rPr>
              <a:t>Private Cloud Services</a:t>
            </a:r>
          </a:p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28" name="Textfeld 29">
            <a:extLst>
              <a:ext uri="{FF2B5EF4-FFF2-40B4-BE49-F238E27FC236}">
                <a16:creationId xmlns:a16="http://schemas.microsoft.com/office/drawing/2014/main" id="{49EBD254-39B6-1E68-FAE9-9A7F767EFF53}"/>
              </a:ext>
            </a:extLst>
          </p:cNvPr>
          <p:cNvSpPr txBox="1"/>
          <p:nvPr/>
        </p:nvSpPr>
        <p:spPr>
          <a:xfrm>
            <a:off x="2407445" y="1127704"/>
            <a:ext cx="1119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accent3"/>
                </a:solidFill>
              </a:rPr>
              <a:t>Heute</a:t>
            </a:r>
          </a:p>
        </p:txBody>
      </p:sp>
      <p:cxnSp>
        <p:nvCxnSpPr>
          <p:cNvPr id="29" name="Gerade Verbindung mit Pfeil 34">
            <a:extLst>
              <a:ext uri="{FF2B5EF4-FFF2-40B4-BE49-F238E27FC236}">
                <a16:creationId xmlns:a16="http://schemas.microsoft.com/office/drawing/2014/main" id="{5CFD860B-1E7F-CEA6-054A-E91CA84A8A83}"/>
              </a:ext>
            </a:extLst>
          </p:cNvPr>
          <p:cNvCxnSpPr>
            <a:cxnSpLocks/>
          </p:cNvCxnSpPr>
          <p:nvPr/>
        </p:nvCxnSpPr>
        <p:spPr>
          <a:xfrm>
            <a:off x="3131713" y="4404002"/>
            <a:ext cx="3527184" cy="0"/>
          </a:xfrm>
          <a:prstGeom prst="straightConnector1">
            <a:avLst/>
          </a:prstGeom>
          <a:noFill/>
          <a:ln w="38100" cap="flat" cmpd="sng" algn="ctr">
            <a:solidFill>
              <a:srgbClr val="FFFFFF"/>
            </a:solidFill>
            <a:prstDash val="solid"/>
            <a:tailEnd type="triangle"/>
          </a:ln>
          <a:effectLst/>
        </p:spPr>
      </p:cxnSp>
      <p:sp>
        <p:nvSpPr>
          <p:cNvPr id="30" name="Ellipse 21">
            <a:extLst>
              <a:ext uri="{FF2B5EF4-FFF2-40B4-BE49-F238E27FC236}">
                <a16:creationId xmlns:a16="http://schemas.microsoft.com/office/drawing/2014/main" id="{DB83CF47-EF0C-DEBE-84A3-18E1CDA107CF}"/>
              </a:ext>
            </a:extLst>
          </p:cNvPr>
          <p:cNvSpPr>
            <a:spLocks noChangeAspect="1"/>
          </p:cNvSpPr>
          <p:nvPr/>
        </p:nvSpPr>
        <p:spPr>
          <a:xfrm>
            <a:off x="4927779" y="2780858"/>
            <a:ext cx="252000" cy="252000"/>
          </a:xfrm>
          <a:prstGeom prst="ellipse">
            <a:avLst/>
          </a:prstGeom>
          <a:gradFill flip="none" rotWithShape="1">
            <a:gsLst>
              <a:gs pos="31000">
                <a:srgbClr val="FFC000"/>
              </a:gs>
              <a:gs pos="74000">
                <a:srgbClr val="00B050"/>
              </a:gs>
              <a:gs pos="83000">
                <a:srgbClr val="00B050"/>
              </a:gs>
              <a:gs pos="100000">
                <a:srgbClr val="00B050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5">
              <a:defRPr/>
            </a:pPr>
            <a:endParaRPr lang="de-DE" sz="800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1" name="Textfeld 28">
            <a:extLst>
              <a:ext uri="{FF2B5EF4-FFF2-40B4-BE49-F238E27FC236}">
                <a16:creationId xmlns:a16="http://schemas.microsoft.com/office/drawing/2014/main" id="{0D4139F5-9834-1A13-08EE-597964F77042}"/>
              </a:ext>
            </a:extLst>
          </p:cNvPr>
          <p:cNvSpPr txBox="1"/>
          <p:nvPr/>
        </p:nvSpPr>
        <p:spPr>
          <a:xfrm>
            <a:off x="3919574" y="4336870"/>
            <a:ext cx="1191810" cy="138499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900" b="1">
                <a:solidFill>
                  <a:prstClr val="white"/>
                </a:solidFill>
              </a:rPr>
              <a:t>„The New Normal“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C333B9-3890-5443-4870-8F05E1430708}"/>
              </a:ext>
            </a:extLst>
          </p:cNvPr>
          <p:cNvSpPr/>
          <p:nvPr/>
        </p:nvSpPr>
        <p:spPr>
          <a:xfrm>
            <a:off x="4310518" y="1364819"/>
            <a:ext cx="30457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>
                <a:solidFill>
                  <a:prstClr val="white"/>
                </a:solidFill>
              </a:rPr>
              <a:t>Edge-based and distributed collaboration</a:t>
            </a:r>
          </a:p>
        </p:txBody>
      </p:sp>
      <p:sp>
        <p:nvSpPr>
          <p:cNvPr id="33" name="Textfeld 29">
            <a:extLst>
              <a:ext uri="{FF2B5EF4-FFF2-40B4-BE49-F238E27FC236}">
                <a16:creationId xmlns:a16="http://schemas.microsoft.com/office/drawing/2014/main" id="{FE21516D-8A1B-6A60-FEE6-C81B7010970A}"/>
              </a:ext>
            </a:extLst>
          </p:cNvPr>
          <p:cNvSpPr txBox="1"/>
          <p:nvPr/>
        </p:nvSpPr>
        <p:spPr>
          <a:xfrm>
            <a:off x="196713" y="2471107"/>
            <a:ext cx="1285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>
                <a:solidFill>
                  <a:prstClr val="black"/>
                </a:solidFill>
              </a:rPr>
              <a:t>Produkt</a:t>
            </a:r>
          </a:p>
        </p:txBody>
      </p:sp>
      <p:sp>
        <p:nvSpPr>
          <p:cNvPr id="35" name="Textfeld 29">
            <a:extLst>
              <a:ext uri="{FF2B5EF4-FFF2-40B4-BE49-F238E27FC236}">
                <a16:creationId xmlns:a16="http://schemas.microsoft.com/office/drawing/2014/main" id="{ED5D7ABC-1E94-C696-EF0A-9C4D97E2FE44}"/>
              </a:ext>
            </a:extLst>
          </p:cNvPr>
          <p:cNvSpPr txBox="1"/>
          <p:nvPr/>
        </p:nvSpPr>
        <p:spPr>
          <a:xfrm>
            <a:off x="7636461" y="2471107"/>
            <a:ext cx="1285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>
                <a:solidFill>
                  <a:prstClr val="black"/>
                </a:solidFill>
              </a:rPr>
              <a:t>Erfahrungen</a:t>
            </a:r>
          </a:p>
        </p:txBody>
      </p:sp>
      <p:sp>
        <p:nvSpPr>
          <p:cNvPr id="36" name="Rechteck 45">
            <a:extLst>
              <a:ext uri="{FF2B5EF4-FFF2-40B4-BE49-F238E27FC236}">
                <a16:creationId xmlns:a16="http://schemas.microsoft.com/office/drawing/2014/main" id="{6C1DA5B8-6BC8-8D28-4C7C-F309ECFF0A98}"/>
              </a:ext>
            </a:extLst>
          </p:cNvPr>
          <p:cNvSpPr/>
          <p:nvPr/>
        </p:nvSpPr>
        <p:spPr>
          <a:xfrm>
            <a:off x="429186" y="680006"/>
            <a:ext cx="8577072" cy="530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5">
              <a:defRPr/>
            </a:pPr>
            <a:r>
              <a:rPr lang="de-DE" sz="1600">
                <a:solidFill>
                  <a:schemeClr val="accent1"/>
                </a:solidFill>
                <a:ea typeface="Verdana"/>
              </a:rPr>
              <a:t>...im eigenen Tempo und unter Nutzung der bestehenden IT Landschaft und Investitionen</a:t>
            </a:r>
            <a:endParaRPr lang="de-DE" sz="1600">
              <a:solidFill>
                <a:schemeClr val="accent1"/>
              </a:solidFill>
            </a:endParaRPr>
          </a:p>
        </p:txBody>
      </p:sp>
      <p:cxnSp>
        <p:nvCxnSpPr>
          <p:cNvPr id="44" name="Gerader Verbinder 8">
            <a:extLst>
              <a:ext uri="{FF2B5EF4-FFF2-40B4-BE49-F238E27FC236}">
                <a16:creationId xmlns:a16="http://schemas.microsoft.com/office/drawing/2014/main" id="{C41F962B-9AC1-ACB7-FEC7-8CD9B2568DB4}"/>
              </a:ext>
            </a:extLst>
          </p:cNvPr>
          <p:cNvCxnSpPr>
            <a:cxnSpLocks/>
          </p:cNvCxnSpPr>
          <p:nvPr/>
        </p:nvCxnSpPr>
        <p:spPr>
          <a:xfrm>
            <a:off x="3039693" y="1212484"/>
            <a:ext cx="7150" cy="334800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Textfeld 29">
            <a:extLst>
              <a:ext uri="{FF2B5EF4-FFF2-40B4-BE49-F238E27FC236}">
                <a16:creationId xmlns:a16="http://schemas.microsoft.com/office/drawing/2014/main" id="{4D573A1B-8870-F253-A066-11F4695751F3}"/>
              </a:ext>
            </a:extLst>
          </p:cNvPr>
          <p:cNvSpPr txBox="1"/>
          <p:nvPr/>
        </p:nvSpPr>
        <p:spPr>
          <a:xfrm>
            <a:off x="7519004" y="3181997"/>
            <a:ext cx="1523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Ende-zu-Ende</a:t>
            </a:r>
          </a:p>
          <a:p>
            <a:pPr algn="ctr"/>
            <a:endParaRPr lang="de-DE" sz="1000" b="1" dirty="0"/>
          </a:p>
          <a:p>
            <a:pPr algn="ctr"/>
            <a:r>
              <a:rPr lang="de-DE" sz="1000" b="1" dirty="0"/>
              <a:t>Kundenorientiert </a:t>
            </a:r>
          </a:p>
          <a:p>
            <a:pPr algn="ctr"/>
            <a:endParaRPr lang="de-DE" sz="1000" b="1" dirty="0"/>
          </a:p>
          <a:p>
            <a:pPr algn="ctr"/>
            <a:r>
              <a:rPr lang="de-DE" sz="1000" b="1" dirty="0"/>
              <a:t>Ergebnisse</a:t>
            </a:r>
          </a:p>
          <a:p>
            <a:pPr algn="ctr"/>
            <a:endParaRPr lang="de-DE" sz="1000" b="1" dirty="0"/>
          </a:p>
          <a:p>
            <a:pPr algn="ctr"/>
            <a:r>
              <a:rPr lang="de-DE" sz="1000" b="1" dirty="0" err="1"/>
              <a:t>XaaS</a:t>
            </a:r>
            <a:endParaRPr lang="de-DE" sz="1000" b="1" dirty="0"/>
          </a:p>
          <a:p>
            <a:pPr algn="ctr"/>
            <a:endParaRPr lang="de-DE" sz="1000" b="1" dirty="0"/>
          </a:p>
          <a:p>
            <a:pPr algn="ctr"/>
            <a:r>
              <a:rPr lang="de-DE" sz="1000" b="1" dirty="0"/>
              <a:t>Branchen - Angebote</a:t>
            </a:r>
          </a:p>
        </p:txBody>
      </p:sp>
      <p:grpSp>
        <p:nvGrpSpPr>
          <p:cNvPr id="39" name="Gruppieren 43">
            <a:extLst>
              <a:ext uri="{FF2B5EF4-FFF2-40B4-BE49-F238E27FC236}">
                <a16:creationId xmlns:a16="http://schemas.microsoft.com/office/drawing/2014/main" id="{CDF31D02-4291-F245-7B3B-D2E41859ED4C}"/>
              </a:ext>
            </a:extLst>
          </p:cNvPr>
          <p:cNvGrpSpPr/>
          <p:nvPr/>
        </p:nvGrpSpPr>
        <p:grpSpPr>
          <a:xfrm>
            <a:off x="372526" y="4544804"/>
            <a:ext cx="4400690" cy="687565"/>
            <a:chOff x="432768" y="4453543"/>
            <a:chExt cx="3844690" cy="923335"/>
          </a:xfrm>
        </p:grpSpPr>
        <p:sp>
          <p:nvSpPr>
            <p:cNvPr id="45" name="Textfeld 12">
              <a:extLst>
                <a:ext uri="{FF2B5EF4-FFF2-40B4-BE49-F238E27FC236}">
                  <a16:creationId xmlns:a16="http://schemas.microsoft.com/office/drawing/2014/main" id="{63AE9240-2B50-0807-4C3E-8636CDBAF29D}"/>
                </a:ext>
              </a:extLst>
            </p:cNvPr>
            <p:cNvSpPr txBox="1"/>
            <p:nvPr/>
          </p:nvSpPr>
          <p:spPr>
            <a:xfrm>
              <a:off x="533660" y="4453543"/>
              <a:ext cx="1328331" cy="34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2800" b="1">
                  <a:solidFill>
                    <a:schemeClr val="bg1"/>
                  </a:solidFill>
                </a:defRPr>
              </a:lvl1pPr>
            </a:lstStyle>
            <a:p>
              <a:r>
                <a:rPr lang="en-US" sz="1000" dirty="0">
                  <a:solidFill>
                    <a:schemeClr val="accent5"/>
                  </a:solidFill>
                </a:rPr>
                <a:t>ON PREMISE</a:t>
              </a:r>
            </a:p>
          </p:txBody>
        </p:sp>
        <p:sp>
          <p:nvSpPr>
            <p:cNvPr id="46" name="Textfeld 13">
              <a:extLst>
                <a:ext uri="{FF2B5EF4-FFF2-40B4-BE49-F238E27FC236}">
                  <a16:creationId xmlns:a16="http://schemas.microsoft.com/office/drawing/2014/main" id="{3807CE0F-A875-13CF-BC0A-5F02E91DF0CF}"/>
                </a:ext>
              </a:extLst>
            </p:cNvPr>
            <p:cNvSpPr txBox="1"/>
            <p:nvPr/>
          </p:nvSpPr>
          <p:spPr>
            <a:xfrm>
              <a:off x="538641" y="4639981"/>
              <a:ext cx="674697" cy="340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>
                  <a:solidFill>
                    <a:srgbClr val="0596FF"/>
                  </a:solidFill>
                </a:rPr>
                <a:t>CLOUD</a:t>
              </a:r>
            </a:p>
          </p:txBody>
        </p:sp>
        <p:sp>
          <p:nvSpPr>
            <p:cNvPr id="47" name="Textfeld 28">
              <a:extLst>
                <a:ext uri="{FF2B5EF4-FFF2-40B4-BE49-F238E27FC236}">
                  <a16:creationId xmlns:a16="http://schemas.microsoft.com/office/drawing/2014/main" id="{989A2A84-D793-D18A-7DF0-893CCA80B418}"/>
                </a:ext>
              </a:extLst>
            </p:cNvPr>
            <p:cNvSpPr txBox="1"/>
            <p:nvPr/>
          </p:nvSpPr>
          <p:spPr>
            <a:xfrm>
              <a:off x="544829" y="4839568"/>
              <a:ext cx="3732629" cy="537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4"/>
                  </a:solidFill>
                </a:rPr>
                <a:t>INDUSTRIE / VERTIKALE LÖSUNGEN UND DIENSTLEISTUNGEN</a:t>
              </a:r>
            </a:p>
          </p:txBody>
        </p:sp>
        <p:sp>
          <p:nvSpPr>
            <p:cNvPr id="48" name="Rechteck: abgerundete Ecken 47">
              <a:extLst>
                <a:ext uri="{FF2B5EF4-FFF2-40B4-BE49-F238E27FC236}">
                  <a16:creationId xmlns:a16="http://schemas.microsoft.com/office/drawing/2014/main" id="{C0822FE8-2DF3-B274-94BC-6B50ACC17670}"/>
                </a:ext>
              </a:extLst>
            </p:cNvPr>
            <p:cNvSpPr/>
            <p:nvPr/>
          </p:nvSpPr>
          <p:spPr>
            <a:xfrm>
              <a:off x="432768" y="4534200"/>
              <a:ext cx="144000" cy="1440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: abgerundete Ecken 48">
              <a:extLst>
                <a:ext uri="{FF2B5EF4-FFF2-40B4-BE49-F238E27FC236}">
                  <a16:creationId xmlns:a16="http://schemas.microsoft.com/office/drawing/2014/main" id="{A5EFBA14-D62C-33B0-6E0F-FA88B0E7DC4F}"/>
                </a:ext>
              </a:extLst>
            </p:cNvPr>
            <p:cNvSpPr/>
            <p:nvPr/>
          </p:nvSpPr>
          <p:spPr>
            <a:xfrm>
              <a:off x="432768" y="4737402"/>
              <a:ext cx="144000" cy="144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: abgerundete Ecken 49">
              <a:extLst>
                <a:ext uri="{FF2B5EF4-FFF2-40B4-BE49-F238E27FC236}">
                  <a16:creationId xmlns:a16="http://schemas.microsoft.com/office/drawing/2014/main" id="{F8C1CCC5-74B7-0FAF-FE66-D82A0A09C4B2}"/>
                </a:ext>
              </a:extLst>
            </p:cNvPr>
            <p:cNvSpPr/>
            <p:nvPr/>
          </p:nvSpPr>
          <p:spPr>
            <a:xfrm>
              <a:off x="432768" y="4932137"/>
              <a:ext cx="144000" cy="144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40EAA52B-3177-3B35-8A9E-C5016BAB5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</p:spPr>
        <p:txBody>
          <a:bodyPr/>
          <a:lstStyle/>
          <a:p>
            <a:fld id="{DAF489CC-3B7A-4DA5-A8C0-4984788D0EC5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228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700F-EDD3-02C2-6805-967D71CF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Flexibles Arbeiten wird sich durchsetzen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1A419-F667-4737-11AF-9E1FECBC6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Förderung von remote und hybriden Arbeitsformen, um eine arbeitnehmer-freundlichere Arbeitsumgebung zu schaffen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62FD-33AD-1828-9710-EC1BD7AC3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908C6-4738-9F86-75A6-DDC02CB925DE}"/>
              </a:ext>
            </a:extLst>
          </p:cNvPr>
          <p:cNvSpPr/>
          <p:nvPr/>
        </p:nvSpPr>
        <p:spPr>
          <a:xfrm>
            <a:off x="3567063" y="981575"/>
            <a:ext cx="2635845" cy="1766388"/>
          </a:xfrm>
          <a:prstGeom prst="rect">
            <a:avLst/>
          </a:prstGeom>
          <a:gradFill>
            <a:gsLst>
              <a:gs pos="35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50% </a:t>
            </a:r>
          </a:p>
          <a:p>
            <a:pPr algn="ctr"/>
            <a:br>
              <a:rPr lang="en-US" sz="1000" dirty="0"/>
            </a:br>
            <a:r>
              <a:rPr lang="de-DE" sz="1200" dirty="0"/>
              <a:t>der Beschäftigten meinen, dass sich ihr körperliches und geistiges Wohlbefinden durch die Arbeit an einem anderen Ort verbessert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20A91-ABC9-C366-3F73-F596182C820E}"/>
              </a:ext>
            </a:extLst>
          </p:cNvPr>
          <p:cNvSpPr/>
          <p:nvPr/>
        </p:nvSpPr>
        <p:spPr>
          <a:xfrm>
            <a:off x="383213" y="2787806"/>
            <a:ext cx="3131376" cy="1819110"/>
          </a:xfrm>
          <a:prstGeom prst="rect">
            <a:avLst/>
          </a:prstGeom>
          <a:gradFill>
            <a:gsLst>
              <a:gs pos="12000">
                <a:schemeClr val="accent4"/>
              </a:gs>
              <a:gs pos="7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de-DE" sz="1200" dirty="0">
                <a:solidFill>
                  <a:schemeClr val="tx1"/>
                </a:solidFill>
              </a:rPr>
              <a:t>Unternehmen berichten, dass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en-US" sz="4000" b="1" dirty="0"/>
              <a:t>78%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ihrer Mitarbeiter derzeit zumindest an einigen Tagen in der Woche aus der Ferne arbeiten und nicht planen, diesen Mix in den nächsten zwei Jahren wesentlich zu ändern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23C69-9811-B0EF-EB32-94DC8424BFB9}"/>
              </a:ext>
            </a:extLst>
          </p:cNvPr>
          <p:cNvSpPr/>
          <p:nvPr/>
        </p:nvSpPr>
        <p:spPr>
          <a:xfrm>
            <a:off x="3567063" y="2787805"/>
            <a:ext cx="2635845" cy="1819109"/>
          </a:xfrm>
          <a:prstGeom prst="rect">
            <a:avLst/>
          </a:prstGeom>
          <a:gradFill>
            <a:gsLst>
              <a:gs pos="4000">
                <a:schemeClr val="accent5"/>
              </a:gs>
              <a:gs pos="7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29% </a:t>
            </a:r>
          </a:p>
          <a:p>
            <a:pPr algn="ctr"/>
            <a:br>
              <a:rPr lang="en-US" sz="1000" dirty="0"/>
            </a:br>
            <a:r>
              <a:rPr lang="de-DE" sz="1200" dirty="0"/>
              <a:t>der hybriden Arbeitnehmer würden einen Arbeitsplatzwechsel in Betracht ziehen, wenn ihnen keine angemessene Flexibilität für Remote-Arbeit geboten wird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19E63B-8375-B32C-0319-FF8B3B6B159A}"/>
              </a:ext>
            </a:extLst>
          </p:cNvPr>
          <p:cNvSpPr/>
          <p:nvPr/>
        </p:nvSpPr>
        <p:spPr>
          <a:xfrm>
            <a:off x="383213" y="981575"/>
            <a:ext cx="3131376" cy="1766388"/>
          </a:xfrm>
          <a:prstGeom prst="rect">
            <a:avLst/>
          </a:prstGeom>
          <a:gradFill>
            <a:gsLst>
              <a:gs pos="35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0"/>
              </a:spcBef>
            </a:pPr>
            <a:br>
              <a:rPr lang="en-US" sz="4000" b="1" dirty="0"/>
            </a:br>
            <a:r>
              <a:rPr lang="en-US" sz="4000" b="1" dirty="0"/>
              <a:t>60%</a:t>
            </a:r>
          </a:p>
          <a:p>
            <a:pPr algn="ctr">
              <a:spcBef>
                <a:spcPts val="0"/>
              </a:spcBef>
            </a:pPr>
            <a:br>
              <a:rPr lang="en-US" sz="1200" dirty="0"/>
            </a:br>
            <a:r>
              <a:rPr lang="de-DE" sz="1200" dirty="0"/>
              <a:t>der ausschließlich Remote-Beschäftigten würden den Arbeitsplatz wechseln, wenn sie gezwungen würden ins Büro zurückkehren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E6FCAC-8C77-9CE6-8DC2-B9833670B17A}"/>
              </a:ext>
            </a:extLst>
          </p:cNvPr>
          <p:cNvSpPr/>
          <p:nvPr/>
        </p:nvSpPr>
        <p:spPr>
          <a:xfrm>
            <a:off x="6247652" y="3412273"/>
            <a:ext cx="2569670" cy="1194641"/>
          </a:xfrm>
          <a:prstGeom prst="rect">
            <a:avLst/>
          </a:prstGeom>
          <a:gradFill>
            <a:gsLst>
              <a:gs pos="12000">
                <a:schemeClr val="accent2"/>
              </a:gs>
              <a:gs pos="7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60% </a:t>
            </a:r>
          </a:p>
          <a:p>
            <a:pPr algn="ctr"/>
            <a:r>
              <a:rPr lang="de-DE" sz="1100" dirty="0"/>
              <a:t>geben an, dass sich die verbesserte digitale Kompetenz auf das berufliche Kariere auswirken wird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3F07184-CA50-6204-9366-9869C147040F}"/>
              </a:ext>
            </a:extLst>
          </p:cNvPr>
          <p:cNvSpPr/>
          <p:nvPr/>
        </p:nvSpPr>
        <p:spPr>
          <a:xfrm>
            <a:off x="6247652" y="2197510"/>
            <a:ext cx="2569670" cy="1169770"/>
          </a:xfrm>
          <a:prstGeom prst="rect">
            <a:avLst/>
          </a:prstGeom>
          <a:gradFill>
            <a:gsLst>
              <a:gs pos="12000">
                <a:schemeClr val="accent1"/>
              </a:gs>
              <a:gs pos="7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&lt;30% </a:t>
            </a:r>
          </a:p>
          <a:p>
            <a:pPr algn="ctr"/>
            <a:r>
              <a:rPr lang="de-DE" sz="1100" dirty="0"/>
              <a:t>der Arbeitnehmer sagen, dass die Technologien ihres Unternehmens ihren Erwartungen entsprechen</a:t>
            </a:r>
            <a:endParaRPr lang="de-DE" sz="1600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AFF4523-F9CE-05EC-3D86-6E2EC29AE7AE}"/>
              </a:ext>
            </a:extLst>
          </p:cNvPr>
          <p:cNvSpPr/>
          <p:nvPr/>
        </p:nvSpPr>
        <p:spPr>
          <a:xfrm>
            <a:off x="6253037" y="979409"/>
            <a:ext cx="2564285" cy="1183927"/>
          </a:xfrm>
          <a:prstGeom prst="rect">
            <a:avLst/>
          </a:prstGeom>
          <a:gradFill>
            <a:gsLst>
              <a:gs pos="35000">
                <a:schemeClr val="bg1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75% </a:t>
            </a:r>
          </a:p>
          <a:p>
            <a:pPr algn="ctr"/>
            <a:r>
              <a:rPr lang="de-DE" sz="1100" dirty="0"/>
              <a:t>der Unternehmen planen eine Erhöhung der Ausgaben für die Mitarbeiterkommunikation</a:t>
            </a:r>
          </a:p>
        </p:txBody>
      </p:sp>
    </p:spTree>
    <p:extLst>
      <p:ext uri="{BB962C8B-B14F-4D97-AF65-F5344CB8AC3E}">
        <p14:creationId xmlns:p14="http://schemas.microsoft.com/office/powerpoint/2010/main" val="297480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AF88-07A2-4BEB-4ACF-F6CC5267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Wahl der ”richtigen” Cloud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F3F3C-DAFF-9C42-D89F-0FB99949D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Wir bieten Lösungen für alle Einsatzarten - gehostet ist eine Private Cloud-Option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C7FEC-D6CC-90EA-B050-57606D54D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5" name="Graphic 4" descr="Cloud outline">
            <a:extLst>
              <a:ext uri="{FF2B5EF4-FFF2-40B4-BE49-F238E27FC236}">
                <a16:creationId xmlns:a16="http://schemas.microsoft.com/office/drawing/2014/main" id="{AD63D699-406C-F5AC-FC81-FF5F0B468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0704" y="1692337"/>
            <a:ext cx="1004638" cy="1004638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CA09275-2BE1-F036-E3AA-02EDD0864B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37" y="2211722"/>
            <a:ext cx="684000" cy="183589"/>
          </a:xfrm>
          <a:prstGeom prst="rect">
            <a:avLst/>
          </a:prstGeom>
        </p:spPr>
      </p:pic>
      <p:pic>
        <p:nvPicPr>
          <p:cNvPr id="7" name="Graphic 6" descr="Cloud outline">
            <a:extLst>
              <a:ext uri="{FF2B5EF4-FFF2-40B4-BE49-F238E27FC236}">
                <a16:creationId xmlns:a16="http://schemas.microsoft.com/office/drawing/2014/main" id="{631F6652-357E-BC95-AE25-60B72F407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2156" y="1705493"/>
            <a:ext cx="1004638" cy="1004638"/>
          </a:xfrm>
          <a:prstGeom prst="rect">
            <a:avLst/>
          </a:prstGeom>
        </p:spPr>
      </p:pic>
      <p:pic>
        <p:nvPicPr>
          <p:cNvPr id="8" name="Picture 7" descr="Unify Video logo">
            <a:extLst>
              <a:ext uri="{FF2B5EF4-FFF2-40B4-BE49-F238E27FC236}">
                <a16:creationId xmlns:a16="http://schemas.microsoft.com/office/drawing/2014/main" id="{E57D8D55-A043-5283-2110-9FB417B5E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85" y="2211722"/>
            <a:ext cx="684000" cy="181809"/>
          </a:xfrm>
          <a:prstGeom prst="rect">
            <a:avLst/>
          </a:prstGeom>
        </p:spPr>
      </p:pic>
      <p:pic>
        <p:nvPicPr>
          <p:cNvPr id="9" name="Graphic 8" descr="Cloud outline">
            <a:extLst>
              <a:ext uri="{FF2B5EF4-FFF2-40B4-BE49-F238E27FC236}">
                <a16:creationId xmlns:a16="http://schemas.microsoft.com/office/drawing/2014/main" id="{E6787E13-1C3A-3964-5807-C96F23EE6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8633" y="1701406"/>
            <a:ext cx="1004638" cy="100463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42C46AB-2537-8464-3F6E-7CD9E07BC1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5881" y="2689541"/>
            <a:ext cx="468000" cy="468000"/>
          </a:xfrm>
          <a:prstGeom prst="rect">
            <a:avLst/>
          </a:prstGeom>
        </p:spPr>
      </p:pic>
      <p:sp>
        <p:nvSpPr>
          <p:cNvPr id="11" name="Google Shape;126;p33">
            <a:extLst>
              <a:ext uri="{FF2B5EF4-FFF2-40B4-BE49-F238E27FC236}">
                <a16:creationId xmlns:a16="http://schemas.microsoft.com/office/drawing/2014/main" id="{9B0FDD5B-9DA5-FCD4-FFAE-16651C095291}"/>
              </a:ext>
            </a:extLst>
          </p:cNvPr>
          <p:cNvSpPr txBox="1"/>
          <p:nvPr/>
        </p:nvSpPr>
        <p:spPr>
          <a:xfrm>
            <a:off x="450977" y="1143573"/>
            <a:ext cx="2700000" cy="666750"/>
          </a:xfrm>
          <a:prstGeom prst="rect">
            <a:avLst/>
          </a:prstGeom>
          <a:gradFill>
            <a:gsLst>
              <a:gs pos="0">
                <a:schemeClr val="accent5"/>
              </a:gs>
              <a:gs pos="12000">
                <a:schemeClr val="accent5"/>
              </a:gs>
              <a:gs pos="100000">
                <a:srgbClr val="0F0F0F">
                  <a:alpha val="6078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00" rIns="9137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 SemiBold"/>
                <a:ea typeface="Arial"/>
                <a:cs typeface="Arial"/>
                <a:sym typeface="Arial"/>
              </a:rPr>
              <a:t>Private Cloud</a:t>
            </a:r>
            <a:r>
              <a:rPr lang="en-GB" sz="1600" b="1">
                <a:latin typeface="Raleway SemiBold"/>
                <a:ea typeface="Arial"/>
                <a:cs typeface="Arial"/>
                <a:sym typeface="Arial"/>
              </a:rPr>
              <a:t>*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 SemiBold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7;p33">
            <a:extLst>
              <a:ext uri="{FF2B5EF4-FFF2-40B4-BE49-F238E27FC236}">
                <a16:creationId xmlns:a16="http://schemas.microsoft.com/office/drawing/2014/main" id="{40F9F0CC-E6BF-D8FD-5F1F-7A60E1D06431}"/>
              </a:ext>
            </a:extLst>
          </p:cNvPr>
          <p:cNvSpPr txBox="1"/>
          <p:nvPr/>
        </p:nvSpPr>
        <p:spPr>
          <a:xfrm>
            <a:off x="3222000" y="1143573"/>
            <a:ext cx="2700000" cy="666750"/>
          </a:xfrm>
          <a:prstGeom prst="rect">
            <a:avLst/>
          </a:prstGeom>
          <a:gradFill>
            <a:gsLst>
              <a:gs pos="0">
                <a:srgbClr val="0F0F0F">
                  <a:alpha val="80784"/>
                </a:srgbClr>
              </a:gs>
              <a:gs pos="96000">
                <a:schemeClr val="accent3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00" rIns="9137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/>
                <a:ea typeface="Arial"/>
                <a:cs typeface="Arial"/>
                <a:sym typeface="Arial"/>
              </a:rPr>
              <a:t>Hybrid Cloud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SemiBold"/>
              <a:ea typeface="+mn-ea"/>
              <a:cs typeface="+mn-cs"/>
            </a:endParaRPr>
          </a:p>
        </p:txBody>
      </p:sp>
      <p:sp>
        <p:nvSpPr>
          <p:cNvPr id="13" name="Google Shape;128;p33">
            <a:extLst>
              <a:ext uri="{FF2B5EF4-FFF2-40B4-BE49-F238E27FC236}">
                <a16:creationId xmlns:a16="http://schemas.microsoft.com/office/drawing/2014/main" id="{5BC326C7-44D5-1F0C-E854-752F8AF5B1EE}"/>
              </a:ext>
            </a:extLst>
          </p:cNvPr>
          <p:cNvSpPr txBox="1"/>
          <p:nvPr/>
        </p:nvSpPr>
        <p:spPr>
          <a:xfrm>
            <a:off x="7026275" y="1633993"/>
            <a:ext cx="1676400" cy="15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7C7B7F"/>
                </a:solidFill>
                <a:effectLst/>
                <a:uLnTx/>
                <a:uFillTx/>
                <a:latin typeface="Raleway" pitchFamily="2" charset="0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7C7B7F"/>
              </a:solidFill>
              <a:effectLst/>
              <a:uLnTx/>
              <a:uFillTx/>
              <a:latin typeface="Raleway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34;p33">
            <a:extLst>
              <a:ext uri="{FF2B5EF4-FFF2-40B4-BE49-F238E27FC236}">
                <a16:creationId xmlns:a16="http://schemas.microsoft.com/office/drawing/2014/main" id="{78F988CD-6CDC-F1AE-7BA9-9C766E2409E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84274" y="2867002"/>
            <a:ext cx="1015917" cy="209489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B0F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" name="Google Shape;135;p33">
            <a:extLst>
              <a:ext uri="{FF2B5EF4-FFF2-40B4-BE49-F238E27FC236}">
                <a16:creationId xmlns:a16="http://schemas.microsoft.com/office/drawing/2014/main" id="{CFEB1419-C0C6-C7CC-D3C9-5E0AD8CBCB9F}"/>
              </a:ext>
            </a:extLst>
          </p:cNvPr>
          <p:cNvCxnSpPr/>
          <p:nvPr/>
        </p:nvCxnSpPr>
        <p:spPr>
          <a:xfrm>
            <a:off x="543848" y="4290094"/>
            <a:ext cx="830278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6" name="Google Shape;137;p33">
            <a:extLst>
              <a:ext uri="{FF2B5EF4-FFF2-40B4-BE49-F238E27FC236}">
                <a16:creationId xmlns:a16="http://schemas.microsoft.com/office/drawing/2014/main" id="{C97B4F8F-4CF2-CDDF-BF2C-E3DB7A737965}"/>
              </a:ext>
            </a:extLst>
          </p:cNvPr>
          <p:cNvSpPr txBox="1"/>
          <p:nvPr/>
        </p:nvSpPr>
        <p:spPr>
          <a:xfrm>
            <a:off x="5993023" y="1143573"/>
            <a:ext cx="2700000" cy="666750"/>
          </a:xfrm>
          <a:prstGeom prst="rect">
            <a:avLst/>
          </a:pr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rgbClr val="0F0F0F">
                  <a:alpha val="0"/>
                </a:srgbClr>
              </a:gs>
            </a:gsLst>
            <a:lin ang="10200000" scaled="0"/>
          </a:gradFill>
          <a:ln>
            <a:noFill/>
          </a:ln>
        </p:spPr>
        <p:txBody>
          <a:bodyPr spcFirstLastPara="1" wrap="square" lIns="0" tIns="45700" rIns="9137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/>
                <a:ea typeface="Arial"/>
                <a:cs typeface="Arial"/>
                <a:sym typeface="Arial"/>
              </a:rPr>
              <a:t>Public Cloud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SemiBold"/>
              <a:ea typeface="+mn-ea"/>
              <a:cs typeface="+mn-cs"/>
            </a:endParaRPr>
          </a:p>
        </p:txBody>
      </p:sp>
      <p:cxnSp>
        <p:nvCxnSpPr>
          <p:cNvPr id="17" name="Google Shape;138;p33">
            <a:extLst>
              <a:ext uri="{FF2B5EF4-FFF2-40B4-BE49-F238E27FC236}">
                <a16:creationId xmlns:a16="http://schemas.microsoft.com/office/drawing/2014/main" id="{E2935098-DB53-D408-E875-FA1FC7104275}"/>
              </a:ext>
            </a:extLst>
          </p:cNvPr>
          <p:cNvCxnSpPr>
            <a:cxnSpLocks/>
          </p:cNvCxnSpPr>
          <p:nvPr/>
        </p:nvCxnSpPr>
        <p:spPr>
          <a:xfrm rot="16200000" flipV="1">
            <a:off x="6828203" y="2957580"/>
            <a:ext cx="1031854" cy="7060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B0F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8" name="Google Shape;139;p33">
            <a:extLst>
              <a:ext uri="{FF2B5EF4-FFF2-40B4-BE49-F238E27FC236}">
                <a16:creationId xmlns:a16="http://schemas.microsoft.com/office/drawing/2014/main" id="{7DBA895A-D74D-A072-CCC2-71107260AB74}"/>
              </a:ext>
            </a:extLst>
          </p:cNvPr>
          <p:cNvCxnSpPr/>
          <p:nvPr/>
        </p:nvCxnSpPr>
        <p:spPr>
          <a:xfrm>
            <a:off x="465114" y="2578988"/>
            <a:ext cx="8250747" cy="0"/>
          </a:xfrm>
          <a:prstGeom prst="straightConnector1">
            <a:avLst/>
          </a:prstGeom>
          <a:noFill/>
          <a:ln w="12700" cap="flat" cmpd="sng">
            <a:solidFill>
              <a:srgbClr val="2DB2F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9" name="Google Shape;140;p33">
            <a:extLst>
              <a:ext uri="{FF2B5EF4-FFF2-40B4-BE49-F238E27FC236}">
                <a16:creationId xmlns:a16="http://schemas.microsoft.com/office/drawing/2014/main" id="{E482CFEB-0055-B591-6025-52BD53110ABB}"/>
              </a:ext>
            </a:extLst>
          </p:cNvPr>
          <p:cNvCxnSpPr/>
          <p:nvPr/>
        </p:nvCxnSpPr>
        <p:spPr>
          <a:xfrm>
            <a:off x="429633" y="4176984"/>
            <a:ext cx="8250747" cy="0"/>
          </a:xfrm>
          <a:prstGeom prst="straightConnector1">
            <a:avLst/>
          </a:prstGeom>
          <a:noFill/>
          <a:ln w="12700" cap="flat" cmpd="sng">
            <a:solidFill>
              <a:srgbClr val="2DB2F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0" name="Google Shape;149;p33">
            <a:extLst>
              <a:ext uri="{FF2B5EF4-FFF2-40B4-BE49-F238E27FC236}">
                <a16:creationId xmlns:a16="http://schemas.microsoft.com/office/drawing/2014/main" id="{169A5379-CF97-8849-1682-F219AEC052AD}"/>
              </a:ext>
            </a:extLst>
          </p:cNvPr>
          <p:cNvCxnSpPr>
            <a:cxnSpLocks/>
          </p:cNvCxnSpPr>
          <p:nvPr/>
        </p:nvCxnSpPr>
        <p:spPr>
          <a:xfrm>
            <a:off x="1011316" y="3269285"/>
            <a:ext cx="1557259" cy="0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151;p33">
            <a:extLst>
              <a:ext uri="{FF2B5EF4-FFF2-40B4-BE49-F238E27FC236}">
                <a16:creationId xmlns:a16="http://schemas.microsoft.com/office/drawing/2014/main" id="{B9EE2355-FFC1-A0B1-6926-555AE5A12189}"/>
              </a:ext>
            </a:extLst>
          </p:cNvPr>
          <p:cNvCxnSpPr>
            <a:cxnSpLocks/>
          </p:cNvCxnSpPr>
          <p:nvPr/>
        </p:nvCxnSpPr>
        <p:spPr>
          <a:xfrm flipV="1">
            <a:off x="2325378" y="3274550"/>
            <a:ext cx="1731" cy="205154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156;p33">
            <a:extLst>
              <a:ext uri="{FF2B5EF4-FFF2-40B4-BE49-F238E27FC236}">
                <a16:creationId xmlns:a16="http://schemas.microsoft.com/office/drawing/2014/main" id="{193E7C0F-000C-AD20-CD28-0BAEF5175F0B}"/>
              </a:ext>
            </a:extLst>
          </p:cNvPr>
          <p:cNvSpPr/>
          <p:nvPr/>
        </p:nvSpPr>
        <p:spPr>
          <a:xfrm>
            <a:off x="450978" y="3440102"/>
            <a:ext cx="2699999" cy="671950"/>
          </a:xfrm>
          <a:prstGeom prst="rect">
            <a:avLst/>
          </a:prstGeom>
          <a:gradFill>
            <a:gsLst>
              <a:gs pos="0">
                <a:schemeClr val="accent5"/>
              </a:gs>
              <a:gs pos="12000">
                <a:schemeClr val="accent5"/>
              </a:gs>
              <a:gs pos="100000">
                <a:srgbClr val="0F0F0F">
                  <a:alpha val="6078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00" rIns="9137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b="1">
              <a:solidFill>
                <a:prstClr val="white"/>
              </a:solidFill>
              <a:latin typeface="Raleway SemiBold"/>
              <a:cs typeface="Arial"/>
              <a:sym typeface="Arial"/>
            </a:endParaRPr>
          </a:p>
        </p:txBody>
      </p:sp>
      <p:sp>
        <p:nvSpPr>
          <p:cNvPr id="23" name="Google Shape;186;p33">
            <a:extLst>
              <a:ext uri="{FF2B5EF4-FFF2-40B4-BE49-F238E27FC236}">
                <a16:creationId xmlns:a16="http://schemas.microsoft.com/office/drawing/2014/main" id="{9FEB36BE-6E3C-15F0-819F-A97363B82C2B}"/>
              </a:ext>
            </a:extLst>
          </p:cNvPr>
          <p:cNvSpPr/>
          <p:nvPr/>
        </p:nvSpPr>
        <p:spPr>
          <a:xfrm>
            <a:off x="3221999" y="3440025"/>
            <a:ext cx="2694217" cy="657640"/>
          </a:xfrm>
          <a:prstGeom prst="rect">
            <a:avLst/>
          </a:prstGeom>
          <a:gradFill>
            <a:gsLst>
              <a:gs pos="0">
                <a:srgbClr val="0F0F0F">
                  <a:alpha val="80784"/>
                </a:srgbClr>
              </a:gs>
              <a:gs pos="96000">
                <a:schemeClr val="accent3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00" rIns="9137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prstClr val="white"/>
              </a:solidFill>
              <a:latin typeface="Raleway SemiBold"/>
              <a:cs typeface="Arial"/>
              <a:sym typeface="Arial"/>
            </a:endParaRPr>
          </a:p>
        </p:txBody>
      </p:sp>
      <p:sp>
        <p:nvSpPr>
          <p:cNvPr id="24" name="Google Shape;210;p33">
            <a:extLst>
              <a:ext uri="{FF2B5EF4-FFF2-40B4-BE49-F238E27FC236}">
                <a16:creationId xmlns:a16="http://schemas.microsoft.com/office/drawing/2014/main" id="{01FF7D39-2ED0-882C-52E2-05C9E25609E4}"/>
              </a:ext>
            </a:extLst>
          </p:cNvPr>
          <p:cNvSpPr/>
          <p:nvPr/>
        </p:nvSpPr>
        <p:spPr>
          <a:xfrm>
            <a:off x="5992416" y="3423957"/>
            <a:ext cx="2700608" cy="671950"/>
          </a:xfrm>
          <a:prstGeom prst="rect">
            <a:avLst/>
          </a:pr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rgbClr val="0F0F0F">
                  <a:alpha val="0"/>
                </a:srgbClr>
              </a:gs>
            </a:gsLst>
            <a:lin ang="10200000" scaled="0"/>
          </a:gradFill>
          <a:ln>
            <a:noFill/>
          </a:ln>
        </p:spPr>
        <p:txBody>
          <a:bodyPr spcFirstLastPara="1" wrap="square" lIns="0" tIns="45700" rIns="9137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b="1">
              <a:solidFill>
                <a:prstClr val="white"/>
              </a:solidFill>
              <a:latin typeface="Raleway SemiBold"/>
              <a:cs typeface="Arial"/>
              <a:sym typeface="Arial"/>
            </a:endParaRPr>
          </a:p>
        </p:txBody>
      </p:sp>
      <p:cxnSp>
        <p:nvCxnSpPr>
          <p:cNvPr id="25" name="Google Shape;245;p33">
            <a:extLst>
              <a:ext uri="{FF2B5EF4-FFF2-40B4-BE49-F238E27FC236}">
                <a16:creationId xmlns:a16="http://schemas.microsoft.com/office/drawing/2014/main" id="{1BE9698C-966C-CA51-3D45-B1669CE9AF83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2290336" y="3145655"/>
            <a:ext cx="0" cy="12363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133;p33">
            <a:extLst>
              <a:ext uri="{FF2B5EF4-FFF2-40B4-BE49-F238E27FC236}">
                <a16:creationId xmlns:a16="http://schemas.microsoft.com/office/drawing/2014/main" id="{E7D95EF9-A158-20DC-4CA9-1BE08026E7CB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1419595" y="2449139"/>
            <a:ext cx="1265" cy="228516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Textfeld 3">
            <a:extLst>
              <a:ext uri="{FF2B5EF4-FFF2-40B4-BE49-F238E27FC236}">
                <a16:creationId xmlns:a16="http://schemas.microsoft.com/office/drawing/2014/main" id="{9C3D01A0-4A04-BD9A-A99E-07F6883822D2}"/>
              </a:ext>
            </a:extLst>
          </p:cNvPr>
          <p:cNvSpPr txBox="1"/>
          <p:nvPr/>
        </p:nvSpPr>
        <p:spPr>
          <a:xfrm>
            <a:off x="1945044" y="4294365"/>
            <a:ext cx="5116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Arial"/>
              <a:buNone/>
              <a:tabLst/>
              <a:defRPr/>
            </a:pPr>
            <a:r>
              <a:rPr lang="de-DE" sz="1600" dirty="0">
                <a:solidFill>
                  <a:prstClr val="white"/>
                </a:solidFill>
                <a:latin typeface="Raleway" pitchFamily="2" charset="0"/>
                <a:ea typeface="Arial"/>
                <a:cs typeface="Arial"/>
                <a:sym typeface="Arial"/>
              </a:rPr>
              <a:t>Kundenoptionen </a:t>
            </a:r>
            <a:r>
              <a:rPr kumimoji="0" lang="de-DE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Arial"/>
                <a:cs typeface="Arial"/>
                <a:sym typeface="Arial"/>
              </a:rPr>
              <a:t>für die Cloud Journey</a:t>
            </a:r>
            <a:endParaRPr kumimoji="0" lang="de-DE" sz="24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A82307D9-C622-060D-3A07-FCE4B77CF96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075613" y="3486183"/>
            <a:ext cx="7127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29" name="AutoShape 36">
            <a:extLst>
              <a:ext uri="{FF2B5EF4-FFF2-40B4-BE49-F238E27FC236}">
                <a16:creationId xmlns:a16="http://schemas.microsoft.com/office/drawing/2014/main" id="{63513B50-A05F-3885-53BF-1164C1E7F33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340600" y="3465513"/>
            <a:ext cx="4270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30" name="AutoShape 51">
            <a:extLst>
              <a:ext uri="{FF2B5EF4-FFF2-40B4-BE49-F238E27FC236}">
                <a16:creationId xmlns:a16="http://schemas.microsoft.com/office/drawing/2014/main" id="{75BF5761-54EA-189F-B4C4-C6C8E8B9DFB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62738" y="3467100"/>
            <a:ext cx="641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31" name="AutoShape 170">
            <a:extLst>
              <a:ext uri="{FF2B5EF4-FFF2-40B4-BE49-F238E27FC236}">
                <a16:creationId xmlns:a16="http://schemas.microsoft.com/office/drawing/2014/main" id="{4D6D351A-8810-9164-7A9C-45E2E8C5B0F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568575" y="3513138"/>
            <a:ext cx="52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32" name="Google Shape;145;p33">
            <a:extLst>
              <a:ext uri="{FF2B5EF4-FFF2-40B4-BE49-F238E27FC236}">
                <a16:creationId xmlns:a16="http://schemas.microsoft.com/office/drawing/2014/main" id="{4112EEFD-7715-978C-254F-9960BC878DA8}"/>
              </a:ext>
            </a:extLst>
          </p:cNvPr>
          <p:cNvSpPr/>
          <p:nvPr/>
        </p:nvSpPr>
        <p:spPr>
          <a:xfrm>
            <a:off x="1196664" y="3498948"/>
            <a:ext cx="11049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3" name="Rectangle 157">
            <a:extLst>
              <a:ext uri="{FF2B5EF4-FFF2-40B4-BE49-F238E27FC236}">
                <a16:creationId xmlns:a16="http://schemas.microsoft.com/office/drawing/2014/main" id="{D76F171C-A888-B2AB-FCEB-0F9E64C9B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159" y="3878908"/>
            <a:ext cx="3061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Mobile </a:t>
            </a:r>
            <a:b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App</a:t>
            </a:r>
          </a:p>
        </p:txBody>
      </p:sp>
      <p:sp>
        <p:nvSpPr>
          <p:cNvPr id="34" name="Rectangle 172">
            <a:extLst>
              <a:ext uri="{FF2B5EF4-FFF2-40B4-BE49-F238E27FC236}">
                <a16:creationId xmlns:a16="http://schemas.microsoft.com/office/drawing/2014/main" id="{F7781B5F-D478-604F-811D-1653EC90D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165" y="3875606"/>
            <a:ext cx="2404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Soft</a:t>
            </a:r>
            <a:b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Client</a:t>
            </a:r>
          </a:p>
        </p:txBody>
      </p:sp>
      <p:sp>
        <p:nvSpPr>
          <p:cNvPr id="35" name="Rectangle 182">
            <a:extLst>
              <a:ext uri="{FF2B5EF4-FFF2-40B4-BE49-F238E27FC236}">
                <a16:creationId xmlns:a16="http://schemas.microsoft.com/office/drawing/2014/main" id="{734FA5E6-8413-CD6B-2AE7-5A52B1680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905" y="3881608"/>
            <a:ext cx="2837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Mobile</a:t>
            </a:r>
            <a:b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Tablet</a:t>
            </a:r>
          </a:p>
        </p:txBody>
      </p:sp>
      <p:sp>
        <p:nvSpPr>
          <p:cNvPr id="36" name="AutoShape 192">
            <a:extLst>
              <a:ext uri="{FF2B5EF4-FFF2-40B4-BE49-F238E27FC236}">
                <a16:creationId xmlns:a16="http://schemas.microsoft.com/office/drawing/2014/main" id="{69C3FA63-E03E-75F8-5897-1D8E1E8EC23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93788" y="3520142"/>
            <a:ext cx="6175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37" name="Rectangle 194">
            <a:extLst>
              <a:ext uri="{FF2B5EF4-FFF2-40B4-BE49-F238E27FC236}">
                <a16:creationId xmlns:a16="http://schemas.microsoft.com/office/drawing/2014/main" id="{3C983975-4325-E289-F03E-52BF1A576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16" y="3878908"/>
            <a:ext cx="4985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Desk Phone</a:t>
            </a:r>
            <a:b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CP</a:t>
            </a:r>
          </a:p>
        </p:txBody>
      </p:sp>
      <p:sp>
        <p:nvSpPr>
          <p:cNvPr id="38" name="AutoShape 214">
            <a:extLst>
              <a:ext uri="{FF2B5EF4-FFF2-40B4-BE49-F238E27FC236}">
                <a16:creationId xmlns:a16="http://schemas.microsoft.com/office/drawing/2014/main" id="{8DF36076-85D7-13C0-4B86-0FD33BBECAE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66738" y="3529667"/>
            <a:ext cx="496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39" name="Rectangle 216">
            <a:extLst>
              <a:ext uri="{FF2B5EF4-FFF2-40B4-BE49-F238E27FC236}">
                <a16:creationId xmlns:a16="http://schemas.microsoft.com/office/drawing/2014/main" id="{D810C7C4-3B78-1362-1363-76F43D4A9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5" y="3878908"/>
            <a:ext cx="2965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Analog</a:t>
            </a:r>
            <a:b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Fax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37EE9446-A3AD-B9F4-D3FF-741257107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1464" y="3483007"/>
            <a:ext cx="360000" cy="3600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D6873167-1520-57CB-ED97-EA7B1A7918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4487" y="3483007"/>
            <a:ext cx="360000" cy="360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F2BC0289-88A0-4497-E952-C32EA7627D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15798" y="3483007"/>
            <a:ext cx="360000" cy="360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9F79D4C5-0484-354A-1A6A-ED3C969A3F2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61228" y="3479705"/>
            <a:ext cx="360000" cy="360000"/>
          </a:xfrm>
          <a:prstGeom prst="rect">
            <a:avLst/>
          </a:prstGeom>
        </p:spPr>
      </p:pic>
      <p:cxnSp>
        <p:nvCxnSpPr>
          <p:cNvPr id="44" name="Google Shape;242;p33">
            <a:extLst>
              <a:ext uri="{FF2B5EF4-FFF2-40B4-BE49-F238E27FC236}">
                <a16:creationId xmlns:a16="http://schemas.microsoft.com/office/drawing/2014/main" id="{0C896394-A6D4-3940-CED9-A265F6033408}"/>
              </a:ext>
            </a:extLst>
          </p:cNvPr>
          <p:cNvCxnSpPr>
            <a:cxnSpLocks/>
            <a:stCxn id="46" idx="3"/>
            <a:endCxn id="45" idx="1"/>
          </p:cNvCxnSpPr>
          <p:nvPr/>
        </p:nvCxnSpPr>
        <p:spPr>
          <a:xfrm>
            <a:off x="1653595" y="2911655"/>
            <a:ext cx="402741" cy="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85A512B9-3A4C-E72C-1AF3-3BE90F04BF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56336" y="2677655"/>
            <a:ext cx="468000" cy="4680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4721293F-822E-197B-B3A3-8D0D4E39C9A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85595" y="2677655"/>
            <a:ext cx="468000" cy="468000"/>
          </a:xfrm>
          <a:prstGeom prst="rect">
            <a:avLst/>
          </a:prstGeom>
        </p:spPr>
      </p:pic>
      <p:cxnSp>
        <p:nvCxnSpPr>
          <p:cNvPr id="47" name="Google Shape;151;p33">
            <a:extLst>
              <a:ext uri="{FF2B5EF4-FFF2-40B4-BE49-F238E27FC236}">
                <a16:creationId xmlns:a16="http://schemas.microsoft.com/office/drawing/2014/main" id="{D0DDD62E-B38A-B179-34DD-2EB3F795B664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1263401" y="3289139"/>
            <a:ext cx="1086" cy="193868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151;p33">
            <a:extLst>
              <a:ext uri="{FF2B5EF4-FFF2-40B4-BE49-F238E27FC236}">
                <a16:creationId xmlns:a16="http://schemas.microsoft.com/office/drawing/2014/main" id="{A206A968-14D2-B30B-2197-0096D533EC07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1795798" y="3289139"/>
            <a:ext cx="0" cy="193868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143;p33">
            <a:extLst>
              <a:ext uri="{FF2B5EF4-FFF2-40B4-BE49-F238E27FC236}">
                <a16:creationId xmlns:a16="http://schemas.microsoft.com/office/drawing/2014/main" id="{E6918F06-8AAB-714C-A895-F0F8104385BF}"/>
              </a:ext>
            </a:extLst>
          </p:cNvPr>
          <p:cNvSpPr txBox="1"/>
          <p:nvPr/>
        </p:nvSpPr>
        <p:spPr>
          <a:xfrm>
            <a:off x="1106692" y="2126051"/>
            <a:ext cx="625806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F0F0F">
                    <a:lumMod val="25000"/>
                    <a:lumOff val="75000"/>
                  </a:srgbClr>
                </a:solidFill>
                <a:effectLst/>
                <a:uLnTx/>
                <a:uFillTx/>
                <a:latin typeface="Raleway" pitchFamily="2" charset="0"/>
                <a:ea typeface="Arial"/>
                <a:cs typeface="Arial"/>
                <a:sym typeface="Arial"/>
              </a:rPr>
              <a:t>Telco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F0F0F">
                    <a:lumMod val="25000"/>
                    <a:lumOff val="75000"/>
                  </a:srgbClr>
                </a:solidFill>
                <a:effectLst/>
                <a:uLnTx/>
                <a:uFillTx/>
                <a:latin typeface="Raleway" pitchFamily="2" charset="0"/>
                <a:ea typeface="Arial"/>
                <a:cs typeface="Arial"/>
                <a:sym typeface="Arial"/>
              </a:rPr>
            </a:b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F0F0F">
                    <a:lumMod val="25000"/>
                    <a:lumOff val="75000"/>
                  </a:srgbClr>
                </a:solidFill>
                <a:effectLst/>
                <a:uLnTx/>
                <a:uFillTx/>
                <a:latin typeface="Raleway" pitchFamily="2" charset="0"/>
                <a:ea typeface="Arial"/>
                <a:cs typeface="Arial"/>
                <a:sym typeface="Arial"/>
              </a:rPr>
              <a:t>SIP Trunk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F0F0F">
                  <a:lumMod val="25000"/>
                  <a:lumOff val="75000"/>
                </a:srgbClr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pic>
        <p:nvPicPr>
          <p:cNvPr id="50" name="Graphic 49" descr="Cloud outline">
            <a:extLst>
              <a:ext uri="{FF2B5EF4-FFF2-40B4-BE49-F238E27FC236}">
                <a16:creationId xmlns:a16="http://schemas.microsoft.com/office/drawing/2014/main" id="{43AAB2FD-FFDB-7DE1-07F0-9238C2506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039" y="1692337"/>
            <a:ext cx="1004638" cy="1004638"/>
          </a:xfrm>
          <a:prstGeom prst="rect">
            <a:avLst/>
          </a:prstGeom>
        </p:spPr>
      </p:pic>
      <p:sp>
        <p:nvSpPr>
          <p:cNvPr id="51" name="Google Shape;145;p33">
            <a:extLst>
              <a:ext uri="{FF2B5EF4-FFF2-40B4-BE49-F238E27FC236}">
                <a16:creationId xmlns:a16="http://schemas.microsoft.com/office/drawing/2014/main" id="{B4D34150-7577-A718-1032-382A5190EEEF}"/>
              </a:ext>
            </a:extLst>
          </p:cNvPr>
          <p:cNvSpPr/>
          <p:nvPr/>
        </p:nvSpPr>
        <p:spPr>
          <a:xfrm>
            <a:off x="3952412" y="3498948"/>
            <a:ext cx="11049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2" name="Rectangle 157">
            <a:extLst>
              <a:ext uri="{FF2B5EF4-FFF2-40B4-BE49-F238E27FC236}">
                <a16:creationId xmlns:a16="http://schemas.microsoft.com/office/drawing/2014/main" id="{D0F3FEE9-2193-3D90-68EE-73ED52630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907" y="3878908"/>
            <a:ext cx="3061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Mobile </a:t>
            </a:r>
            <a:b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App</a:t>
            </a:r>
          </a:p>
        </p:txBody>
      </p:sp>
      <p:sp>
        <p:nvSpPr>
          <p:cNvPr id="53" name="Rectangle 172">
            <a:extLst>
              <a:ext uri="{FF2B5EF4-FFF2-40B4-BE49-F238E27FC236}">
                <a16:creationId xmlns:a16="http://schemas.microsoft.com/office/drawing/2014/main" id="{783E0486-5C81-41FE-0005-0EF1C7E51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1913" y="3875606"/>
            <a:ext cx="2404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Soft</a:t>
            </a:r>
            <a:b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Client</a:t>
            </a:r>
          </a:p>
        </p:txBody>
      </p:sp>
      <p:sp>
        <p:nvSpPr>
          <p:cNvPr id="54" name="Rectangle 182">
            <a:extLst>
              <a:ext uri="{FF2B5EF4-FFF2-40B4-BE49-F238E27FC236}">
                <a16:creationId xmlns:a16="http://schemas.microsoft.com/office/drawing/2014/main" id="{73243535-2976-4D4B-F203-A30F93345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749" y="3881608"/>
            <a:ext cx="2837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Mobile</a:t>
            </a:r>
            <a:b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Tablet</a:t>
            </a:r>
          </a:p>
        </p:txBody>
      </p:sp>
      <p:sp>
        <p:nvSpPr>
          <p:cNvPr id="55" name="AutoShape 192">
            <a:extLst>
              <a:ext uri="{FF2B5EF4-FFF2-40B4-BE49-F238E27FC236}">
                <a16:creationId xmlns:a16="http://schemas.microsoft.com/office/drawing/2014/main" id="{8D803745-BDDF-E1B5-5B61-1E9177D5BEE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849536" y="3520142"/>
            <a:ext cx="6175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56" name="Rectangle 194">
            <a:extLst>
              <a:ext uri="{FF2B5EF4-FFF2-40B4-BE49-F238E27FC236}">
                <a16:creationId xmlns:a16="http://schemas.microsoft.com/office/drawing/2014/main" id="{A818FE3D-E33C-189F-F2FB-EA7A5CFFC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064" y="3878908"/>
            <a:ext cx="4985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Desk Phone</a:t>
            </a:r>
            <a:b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CP</a:t>
            </a:r>
          </a:p>
        </p:txBody>
      </p:sp>
      <p:sp>
        <p:nvSpPr>
          <p:cNvPr id="57" name="AutoShape 214">
            <a:extLst>
              <a:ext uri="{FF2B5EF4-FFF2-40B4-BE49-F238E27FC236}">
                <a16:creationId xmlns:a16="http://schemas.microsoft.com/office/drawing/2014/main" id="{DCCBF48B-B2D8-2BEC-38FC-B61008E33B3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322486" y="3529667"/>
            <a:ext cx="496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58" name="Rectangle 216">
            <a:extLst>
              <a:ext uri="{FF2B5EF4-FFF2-40B4-BE49-F238E27FC236}">
                <a16:creationId xmlns:a16="http://schemas.microsoft.com/office/drawing/2014/main" id="{EB5DA902-6F7F-BF4D-AC01-293B87588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893" y="3878908"/>
            <a:ext cx="2965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Analog</a:t>
            </a:r>
            <a:b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Fax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EDD514E3-5FD1-9353-0736-4398E46AD8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07212" y="3483007"/>
            <a:ext cx="360000" cy="3600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6CFB83EA-56BE-D913-07FE-4A67D1433E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40235" y="3483007"/>
            <a:ext cx="360000" cy="3600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22A242BC-2E77-9124-0A13-0948F010E7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71546" y="3483007"/>
            <a:ext cx="360000" cy="360000"/>
          </a:xfrm>
          <a:prstGeom prst="rect">
            <a:avLst/>
          </a:prstGeom>
        </p:spPr>
      </p:pic>
      <p:cxnSp>
        <p:nvCxnSpPr>
          <p:cNvPr id="62" name="Google Shape;151;p33">
            <a:extLst>
              <a:ext uri="{FF2B5EF4-FFF2-40B4-BE49-F238E27FC236}">
                <a16:creationId xmlns:a16="http://schemas.microsoft.com/office/drawing/2014/main" id="{3EBD044B-D614-20D7-415D-85805E17B2D9}"/>
              </a:ext>
            </a:extLst>
          </p:cNvPr>
          <p:cNvCxnSpPr>
            <a:cxnSpLocks/>
          </p:cNvCxnSpPr>
          <p:nvPr/>
        </p:nvCxnSpPr>
        <p:spPr>
          <a:xfrm flipV="1">
            <a:off x="5081126" y="3273790"/>
            <a:ext cx="0" cy="205914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133;p33">
            <a:extLst>
              <a:ext uri="{FF2B5EF4-FFF2-40B4-BE49-F238E27FC236}">
                <a16:creationId xmlns:a16="http://schemas.microsoft.com/office/drawing/2014/main" id="{9F712F02-6962-42D3-7569-886508873459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3941530" y="2445183"/>
            <a:ext cx="0" cy="242225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143;p33">
            <a:extLst>
              <a:ext uri="{FF2B5EF4-FFF2-40B4-BE49-F238E27FC236}">
                <a16:creationId xmlns:a16="http://schemas.microsoft.com/office/drawing/2014/main" id="{C53056D4-B4E6-E43D-3A4B-697752E7DF49}"/>
              </a:ext>
            </a:extLst>
          </p:cNvPr>
          <p:cNvSpPr txBox="1"/>
          <p:nvPr/>
        </p:nvSpPr>
        <p:spPr>
          <a:xfrm>
            <a:off x="3621286" y="2135120"/>
            <a:ext cx="625806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F0F0F">
                    <a:lumMod val="25000"/>
                    <a:lumOff val="75000"/>
                  </a:srgbClr>
                </a:solidFill>
                <a:effectLst/>
                <a:uLnTx/>
                <a:uFillTx/>
                <a:latin typeface="Raleway" pitchFamily="2" charset="0"/>
                <a:ea typeface="Arial"/>
                <a:cs typeface="Arial"/>
                <a:sym typeface="Arial"/>
              </a:rPr>
              <a:t>Telco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F0F0F">
                    <a:lumMod val="25000"/>
                    <a:lumOff val="75000"/>
                  </a:srgbClr>
                </a:solidFill>
                <a:effectLst/>
                <a:uLnTx/>
                <a:uFillTx/>
                <a:latin typeface="Raleway" pitchFamily="2" charset="0"/>
                <a:ea typeface="Arial"/>
                <a:cs typeface="Arial"/>
                <a:sym typeface="Arial"/>
              </a:rPr>
            </a:b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F0F0F">
                    <a:lumMod val="25000"/>
                    <a:lumOff val="75000"/>
                  </a:srgbClr>
                </a:solidFill>
                <a:effectLst/>
                <a:uLnTx/>
                <a:uFillTx/>
                <a:latin typeface="Raleway" pitchFamily="2" charset="0"/>
                <a:ea typeface="Arial"/>
                <a:cs typeface="Arial"/>
                <a:sym typeface="Arial"/>
              </a:rPr>
              <a:t>SIP Trunk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F0F0F">
                  <a:lumMod val="25000"/>
                  <a:lumOff val="75000"/>
                </a:srgbClr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cxnSp>
        <p:nvCxnSpPr>
          <p:cNvPr id="65" name="Google Shape;149;p33">
            <a:extLst>
              <a:ext uri="{FF2B5EF4-FFF2-40B4-BE49-F238E27FC236}">
                <a16:creationId xmlns:a16="http://schemas.microsoft.com/office/drawing/2014/main" id="{35A94626-A144-FE13-AD54-53E71E3B8771}"/>
              </a:ext>
            </a:extLst>
          </p:cNvPr>
          <p:cNvCxnSpPr>
            <a:cxnSpLocks/>
          </p:cNvCxnSpPr>
          <p:nvPr/>
        </p:nvCxnSpPr>
        <p:spPr>
          <a:xfrm>
            <a:off x="3730101" y="3279038"/>
            <a:ext cx="1557259" cy="0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245;p33">
            <a:extLst>
              <a:ext uri="{FF2B5EF4-FFF2-40B4-BE49-F238E27FC236}">
                <a16:creationId xmlns:a16="http://schemas.microsoft.com/office/drawing/2014/main" id="{18FBF606-D6FF-376F-95E4-8351D265A17B}"/>
              </a:ext>
            </a:extLst>
          </p:cNvPr>
          <p:cNvCxnSpPr>
            <a:cxnSpLocks/>
          </p:cNvCxnSpPr>
          <p:nvPr/>
        </p:nvCxnSpPr>
        <p:spPr>
          <a:xfrm flipV="1">
            <a:off x="4812271" y="3155408"/>
            <a:ext cx="0" cy="12363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242;p33">
            <a:extLst>
              <a:ext uri="{FF2B5EF4-FFF2-40B4-BE49-F238E27FC236}">
                <a16:creationId xmlns:a16="http://schemas.microsoft.com/office/drawing/2014/main" id="{88B30078-E6CA-DFB7-0EE9-A0D8D7C01250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4175530" y="2921408"/>
            <a:ext cx="402741" cy="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8" name="Graphic 67">
            <a:extLst>
              <a:ext uri="{FF2B5EF4-FFF2-40B4-BE49-F238E27FC236}">
                <a16:creationId xmlns:a16="http://schemas.microsoft.com/office/drawing/2014/main" id="{416871EB-C119-FFFA-307E-D00239D74D6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07530" y="2687408"/>
            <a:ext cx="468000" cy="468000"/>
          </a:xfrm>
          <a:prstGeom prst="rect">
            <a:avLst/>
          </a:prstGeom>
        </p:spPr>
      </p:pic>
      <p:cxnSp>
        <p:nvCxnSpPr>
          <p:cNvPr id="69" name="Google Shape;151;p33">
            <a:extLst>
              <a:ext uri="{FF2B5EF4-FFF2-40B4-BE49-F238E27FC236}">
                <a16:creationId xmlns:a16="http://schemas.microsoft.com/office/drawing/2014/main" id="{ABECFF70-E67D-6DDB-109C-EF180D7E9C6D}"/>
              </a:ext>
            </a:extLst>
          </p:cNvPr>
          <p:cNvCxnSpPr>
            <a:cxnSpLocks/>
          </p:cNvCxnSpPr>
          <p:nvPr/>
        </p:nvCxnSpPr>
        <p:spPr>
          <a:xfrm flipH="1" flipV="1">
            <a:off x="4013150" y="3285736"/>
            <a:ext cx="1086" cy="193868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151;p33">
            <a:extLst>
              <a:ext uri="{FF2B5EF4-FFF2-40B4-BE49-F238E27FC236}">
                <a16:creationId xmlns:a16="http://schemas.microsoft.com/office/drawing/2014/main" id="{E8F9BA89-CC10-5162-96F8-8CA54E59078D}"/>
              </a:ext>
            </a:extLst>
          </p:cNvPr>
          <p:cNvCxnSpPr>
            <a:cxnSpLocks/>
          </p:cNvCxnSpPr>
          <p:nvPr/>
        </p:nvCxnSpPr>
        <p:spPr>
          <a:xfrm flipV="1">
            <a:off x="4545547" y="3285736"/>
            <a:ext cx="0" cy="193868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FC89731-4C15-8908-E974-62668167B66C}"/>
              </a:ext>
            </a:extLst>
          </p:cNvPr>
          <p:cNvGrpSpPr/>
          <p:nvPr/>
        </p:nvGrpSpPr>
        <p:grpSpPr>
          <a:xfrm>
            <a:off x="6103326" y="3477037"/>
            <a:ext cx="2405151" cy="682691"/>
            <a:chOff x="551464" y="3476003"/>
            <a:chExt cx="2405151" cy="682691"/>
          </a:xfrm>
        </p:grpSpPr>
        <p:sp>
          <p:nvSpPr>
            <p:cNvPr id="72" name="Google Shape;145;p33">
              <a:extLst>
                <a:ext uri="{FF2B5EF4-FFF2-40B4-BE49-F238E27FC236}">
                  <a16:creationId xmlns:a16="http://schemas.microsoft.com/office/drawing/2014/main" id="{A5BED93D-2A41-5F33-6511-9880620CAB54}"/>
                </a:ext>
              </a:extLst>
            </p:cNvPr>
            <p:cNvSpPr/>
            <p:nvPr/>
          </p:nvSpPr>
          <p:spPr>
            <a:xfrm>
              <a:off x="1196664" y="3491944"/>
              <a:ext cx="11049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Rectangle 157">
              <a:extLst>
                <a:ext uri="{FF2B5EF4-FFF2-40B4-BE49-F238E27FC236}">
                  <a16:creationId xmlns:a16="http://schemas.microsoft.com/office/drawing/2014/main" id="{E8657EB3-19B3-6208-2AA2-A6F622FE9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159" y="3871904"/>
              <a:ext cx="3061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  <a:t>Mobile </a:t>
              </a:r>
              <a:b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</a:br>
              <a: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74" name="Rectangle 172">
              <a:extLst>
                <a:ext uri="{FF2B5EF4-FFF2-40B4-BE49-F238E27FC236}">
                  <a16:creationId xmlns:a16="http://schemas.microsoft.com/office/drawing/2014/main" id="{D1EB92A2-6C3A-BB27-2C2A-2B7F11BD8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165" y="3868602"/>
              <a:ext cx="2404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  <a:t>Soft</a:t>
              </a:r>
              <a:b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</a:br>
              <a: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  <a:t>Client</a:t>
              </a:r>
            </a:p>
          </p:txBody>
        </p:sp>
        <p:sp>
          <p:nvSpPr>
            <p:cNvPr id="75" name="Rectangle 182">
              <a:extLst>
                <a:ext uri="{FF2B5EF4-FFF2-40B4-BE49-F238E27FC236}">
                  <a16:creationId xmlns:a16="http://schemas.microsoft.com/office/drawing/2014/main" id="{5C76DC89-891B-8CDB-D254-1C5C9014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001" y="3874604"/>
              <a:ext cx="2837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  <a:t>Mobile</a:t>
              </a:r>
              <a:b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</a:br>
              <a: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  <a:t>Tablet</a:t>
              </a:r>
            </a:p>
          </p:txBody>
        </p:sp>
        <p:sp>
          <p:nvSpPr>
            <p:cNvPr id="76" name="AutoShape 192">
              <a:extLst>
                <a:ext uri="{FF2B5EF4-FFF2-40B4-BE49-F238E27FC236}">
                  <a16:creationId xmlns:a16="http://schemas.microsoft.com/office/drawing/2014/main" id="{E0177A1D-1985-2FC2-1CBB-D0DD2C13D8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3788" y="3513138"/>
              <a:ext cx="617537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77" name="Rectangle 194">
              <a:extLst>
                <a:ext uri="{FF2B5EF4-FFF2-40B4-BE49-F238E27FC236}">
                  <a16:creationId xmlns:a16="http://schemas.microsoft.com/office/drawing/2014/main" id="{A96298B7-7C22-3D17-E9E6-4488F30B7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316" y="3871904"/>
              <a:ext cx="4985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  <a:t>Desk Phone</a:t>
              </a:r>
              <a:b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</a:br>
              <a: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  <a:t>CP</a:t>
              </a:r>
            </a:p>
          </p:txBody>
        </p:sp>
        <p:sp>
          <p:nvSpPr>
            <p:cNvPr id="78" name="AutoShape 214">
              <a:extLst>
                <a:ext uri="{FF2B5EF4-FFF2-40B4-BE49-F238E27FC236}">
                  <a16:creationId xmlns:a16="http://schemas.microsoft.com/office/drawing/2014/main" id="{800B4ADD-5AA8-4305-95D2-FF0310BB55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6738" y="3522663"/>
              <a:ext cx="496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79" name="Rectangle 216">
              <a:extLst>
                <a:ext uri="{FF2B5EF4-FFF2-40B4-BE49-F238E27FC236}">
                  <a16:creationId xmlns:a16="http://schemas.microsoft.com/office/drawing/2014/main" id="{C3AA70BF-F6E6-D342-3FBF-6029C3213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45" y="3871904"/>
              <a:ext cx="2965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  <a:t>Analog</a:t>
              </a:r>
              <a:b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</a:br>
              <a: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  <a:t>Fax</a:t>
              </a:r>
            </a:p>
          </p:txBody>
        </p: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23131F61-A1DB-6428-A16C-3092A02ED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1464" y="3476003"/>
              <a:ext cx="360000" cy="360000"/>
            </a:xfrm>
            <a:prstGeom prst="rect">
              <a:avLst/>
            </a:prstGeom>
          </p:spPr>
        </p:pic>
        <p:sp>
          <p:nvSpPr>
            <p:cNvPr id="81" name="Freeform: Shape 483">
              <a:extLst>
                <a:ext uri="{FF2B5EF4-FFF2-40B4-BE49-F238E27FC236}">
                  <a16:creationId xmlns:a16="http://schemas.microsoft.com/office/drawing/2014/main" id="{98082D3D-F29B-B72F-A8FA-FB8F23AE6198}"/>
                </a:ext>
              </a:extLst>
            </p:cNvPr>
            <p:cNvSpPr/>
            <p:nvPr/>
          </p:nvSpPr>
          <p:spPr>
            <a:xfrm>
              <a:off x="2319198" y="3709651"/>
              <a:ext cx="11959" cy="11959"/>
            </a:xfrm>
            <a:custGeom>
              <a:avLst/>
              <a:gdLst>
                <a:gd name="connsiteX0" fmla="*/ 0 w 73723"/>
                <a:gd name="connsiteY0" fmla="*/ 0 h 73723"/>
                <a:gd name="connsiteX1" fmla="*/ 73723 w 73723"/>
                <a:gd name="connsiteY1" fmla="*/ 0 h 73723"/>
                <a:gd name="connsiteX2" fmla="*/ 73723 w 73723"/>
                <a:gd name="connsiteY2" fmla="*/ 73724 h 73723"/>
                <a:gd name="connsiteX3" fmla="*/ 0 w 73723"/>
                <a:gd name="connsiteY3" fmla="*/ 73724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23" h="73723">
                  <a:moveTo>
                    <a:pt x="0" y="0"/>
                  </a:moveTo>
                  <a:lnTo>
                    <a:pt x="73723" y="0"/>
                  </a:lnTo>
                  <a:lnTo>
                    <a:pt x="73723" y="73724"/>
                  </a:lnTo>
                  <a:lnTo>
                    <a:pt x="0" y="7372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</p:grpSp>
      <p:pic>
        <p:nvPicPr>
          <p:cNvPr id="82" name="Graphic 81">
            <a:extLst>
              <a:ext uri="{FF2B5EF4-FFF2-40B4-BE49-F238E27FC236}">
                <a16:creationId xmlns:a16="http://schemas.microsoft.com/office/drawing/2014/main" id="{F159A33A-C7D1-E40F-D53F-A13ED8E1B7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81194" y="3450086"/>
            <a:ext cx="360000" cy="36000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0BC89D47-7A8D-D925-E39E-0B0D760061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08252" y="3450086"/>
            <a:ext cx="360000" cy="3600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552935B8-AC29-5A3C-1AB2-C6F006A8D8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44749" y="3462295"/>
            <a:ext cx="360000" cy="3600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F8D3D39A-560C-F70C-90BE-0D4D9F19E8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01023" y="3485928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17A8DF63-DBA5-5A6C-7270-7650DA24512D}"/>
              </a:ext>
            </a:extLst>
          </p:cNvPr>
          <p:cNvSpPr txBox="1"/>
          <p:nvPr/>
        </p:nvSpPr>
        <p:spPr>
          <a:xfrm>
            <a:off x="290813" y="4344809"/>
            <a:ext cx="199952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" indent="-57150"/>
            <a:r>
              <a:rPr lang="en-US" sz="700" dirty="0"/>
              <a:t> * </a:t>
            </a:r>
            <a:r>
              <a:rPr lang="de-DE" sz="700" dirty="0"/>
              <a:t>Einschließlich dedizierter Bereitstellungen in einer Public Cloud-Umgebung</a:t>
            </a:r>
            <a:endParaRPr lang="de-DE" sz="1600" dirty="0"/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5978C308-A059-47B1-642A-E5FB575FA6E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07898" y="3461243"/>
            <a:ext cx="360000" cy="3600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E010C665-E06D-7576-6B77-F4ED2288893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905726" y="3490990"/>
            <a:ext cx="360000" cy="360000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F557B716-B8CB-F858-6A4B-42A7E268BBD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16987" y="34830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7D558D-8156-774F-414D-FB3DEF7B04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OpenScape </a:t>
            </a:r>
            <a:br>
              <a:rPr lang="en-US" dirty="0"/>
            </a:br>
            <a:r>
              <a:rPr lang="en-US" dirty="0"/>
              <a:t>Business 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88A0E-2272-AF16-4A5A-9117272936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682" y="1903268"/>
            <a:ext cx="495328" cy="430887"/>
          </a:xfrm>
        </p:spPr>
        <p:txBody>
          <a:bodyPr/>
          <a:lstStyle/>
          <a:p>
            <a:r>
              <a:rPr lang="en-U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137409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5E55B8-8F69-4F5D-AF4E-0DB0FD74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OpenScape Business S für Private Cloud Bereitstellungen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843167E-0AB3-4D90-A4D0-63BF1457A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All-In-One-Kommunikation für kleine und mittlere Kunden (KMU)</a:t>
            </a:r>
          </a:p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A7778-4BA7-4CFA-A083-0DAB026FD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2" name="Grafik 22">
            <a:extLst>
              <a:ext uri="{FF2B5EF4-FFF2-40B4-BE49-F238E27FC236}">
                <a16:creationId xmlns:a16="http://schemas.microsoft.com/office/drawing/2014/main" id="{80D8229C-E4F7-CEA9-656F-2E96D89A4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49" y="164677"/>
            <a:ext cx="783700" cy="622258"/>
          </a:xfrm>
          <a:prstGeom prst="rect">
            <a:avLst/>
          </a:prstGeom>
        </p:spPr>
      </p:pic>
      <p:grpSp>
        <p:nvGrpSpPr>
          <p:cNvPr id="7" name="Gruppieren 5">
            <a:extLst>
              <a:ext uri="{FF2B5EF4-FFF2-40B4-BE49-F238E27FC236}">
                <a16:creationId xmlns:a16="http://schemas.microsoft.com/office/drawing/2014/main" id="{C90E358C-78DB-D323-5A30-301973A6E889}"/>
              </a:ext>
            </a:extLst>
          </p:cNvPr>
          <p:cNvGrpSpPr/>
          <p:nvPr/>
        </p:nvGrpSpPr>
        <p:grpSpPr>
          <a:xfrm>
            <a:off x="343677" y="1441256"/>
            <a:ext cx="2590892" cy="2497729"/>
            <a:chOff x="3710951" y="901840"/>
            <a:chExt cx="1820774" cy="1814160"/>
          </a:xfrm>
        </p:grpSpPr>
        <p:sp>
          <p:nvSpPr>
            <p:cNvPr id="8" name="Grafik 4">
              <a:extLst>
                <a:ext uri="{FF2B5EF4-FFF2-40B4-BE49-F238E27FC236}">
                  <a16:creationId xmlns:a16="http://schemas.microsoft.com/office/drawing/2014/main" id="{0F36EA8C-0882-A8AE-E77D-2A973632946B}"/>
                </a:ext>
              </a:extLst>
            </p:cNvPr>
            <p:cNvSpPr/>
            <p:nvPr/>
          </p:nvSpPr>
          <p:spPr>
            <a:xfrm>
              <a:off x="3710951" y="901840"/>
              <a:ext cx="1819121" cy="1807835"/>
            </a:xfrm>
            <a:custGeom>
              <a:avLst/>
              <a:gdLst>
                <a:gd name="connsiteX0" fmla="*/ 1430657 w 1821854"/>
                <a:gd name="connsiteY0" fmla="*/ 1080320 h 1821854"/>
                <a:gd name="connsiteX1" fmla="*/ 1002046 w 1821854"/>
                <a:gd name="connsiteY1" fmla="*/ 546712 h 1821854"/>
                <a:gd name="connsiteX2" fmla="*/ 1028769 w 1821854"/>
                <a:gd name="connsiteY2" fmla="*/ 377405 h 1821854"/>
                <a:gd name="connsiteX3" fmla="*/ 1457380 w 1821854"/>
                <a:gd name="connsiteY3" fmla="*/ 911013 h 1821854"/>
                <a:gd name="connsiteX4" fmla="*/ 1430657 w 1821854"/>
                <a:gd name="connsiteY4" fmla="*/ 1080320 h 1821854"/>
                <a:gd name="connsiteX5" fmla="*/ 910841 w 1821854"/>
                <a:gd name="connsiteY5" fmla="*/ 0 h 1821854"/>
                <a:gd name="connsiteX6" fmla="*/ 816016 w 1821854"/>
                <a:gd name="connsiteY6" fmla="*/ 5000 h 1821854"/>
                <a:gd name="connsiteX7" fmla="*/ 637572 w 1821854"/>
                <a:gd name="connsiteY7" fmla="*/ 546539 h 1821854"/>
                <a:gd name="connsiteX8" fmla="*/ 1186869 w 1821854"/>
                <a:gd name="connsiteY8" fmla="*/ 1382727 h 1821854"/>
                <a:gd name="connsiteX9" fmla="*/ 910841 w 1821854"/>
                <a:gd name="connsiteY9" fmla="*/ 1457553 h 1821854"/>
                <a:gd name="connsiteX10" fmla="*/ 364302 w 1821854"/>
                <a:gd name="connsiteY10" fmla="*/ 911013 h 1821854"/>
                <a:gd name="connsiteX11" fmla="*/ 457576 w 1821854"/>
                <a:gd name="connsiteY11" fmla="*/ 605848 h 1821854"/>
                <a:gd name="connsiteX12" fmla="*/ 594986 w 1821854"/>
                <a:gd name="connsiteY12" fmla="*/ 56550 h 1821854"/>
                <a:gd name="connsiteX13" fmla="*/ 0 w 1821854"/>
                <a:gd name="connsiteY13" fmla="*/ 910841 h 1821854"/>
                <a:gd name="connsiteX14" fmla="*/ 910841 w 1821854"/>
                <a:gd name="connsiteY14" fmla="*/ 1821855 h 1821854"/>
                <a:gd name="connsiteX15" fmla="*/ 1821855 w 1821854"/>
                <a:gd name="connsiteY15" fmla="*/ 910841 h 1821854"/>
                <a:gd name="connsiteX16" fmla="*/ 910841 w 1821854"/>
                <a:gd name="connsiteY16" fmla="*/ 0 h 182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1854" h="1821854">
                  <a:moveTo>
                    <a:pt x="1430657" y="1080320"/>
                  </a:moveTo>
                  <a:cubicBezTo>
                    <a:pt x="1185490" y="1026356"/>
                    <a:pt x="1002046" y="807912"/>
                    <a:pt x="1002046" y="546712"/>
                  </a:cubicBezTo>
                  <a:cubicBezTo>
                    <a:pt x="1002046" y="487575"/>
                    <a:pt x="1011528" y="430680"/>
                    <a:pt x="1028769" y="377405"/>
                  </a:cubicBezTo>
                  <a:cubicBezTo>
                    <a:pt x="1273936" y="431369"/>
                    <a:pt x="1457380" y="649640"/>
                    <a:pt x="1457380" y="911013"/>
                  </a:cubicBezTo>
                  <a:cubicBezTo>
                    <a:pt x="1457380" y="970150"/>
                    <a:pt x="1447898" y="1027045"/>
                    <a:pt x="1430657" y="1080320"/>
                  </a:cubicBezTo>
                  <a:close/>
                  <a:moveTo>
                    <a:pt x="910841" y="0"/>
                  </a:moveTo>
                  <a:cubicBezTo>
                    <a:pt x="878945" y="0"/>
                    <a:pt x="816016" y="5000"/>
                    <a:pt x="816016" y="5000"/>
                  </a:cubicBezTo>
                  <a:cubicBezTo>
                    <a:pt x="703949" y="156376"/>
                    <a:pt x="637572" y="343613"/>
                    <a:pt x="637572" y="546539"/>
                  </a:cubicBezTo>
                  <a:cubicBezTo>
                    <a:pt x="637572" y="921013"/>
                    <a:pt x="863773" y="1242730"/>
                    <a:pt x="1186869" y="1382727"/>
                  </a:cubicBezTo>
                  <a:cubicBezTo>
                    <a:pt x="1105837" y="1430139"/>
                    <a:pt x="1011528" y="1457553"/>
                    <a:pt x="910841" y="1457553"/>
                  </a:cubicBezTo>
                  <a:cubicBezTo>
                    <a:pt x="609124" y="1457553"/>
                    <a:pt x="364302" y="1212903"/>
                    <a:pt x="364302" y="911013"/>
                  </a:cubicBezTo>
                  <a:cubicBezTo>
                    <a:pt x="364302" y="797913"/>
                    <a:pt x="398784" y="692915"/>
                    <a:pt x="457576" y="605848"/>
                  </a:cubicBezTo>
                  <a:cubicBezTo>
                    <a:pt x="443955" y="410853"/>
                    <a:pt x="496195" y="216374"/>
                    <a:pt x="594986" y="56550"/>
                  </a:cubicBezTo>
                  <a:cubicBezTo>
                    <a:pt x="247753" y="184996"/>
                    <a:pt x="0" y="518954"/>
                    <a:pt x="0" y="910841"/>
                  </a:cubicBezTo>
                  <a:cubicBezTo>
                    <a:pt x="0" y="1413933"/>
                    <a:pt x="407749" y="1821855"/>
                    <a:pt x="910841" y="1821855"/>
                  </a:cubicBezTo>
                  <a:cubicBezTo>
                    <a:pt x="1413933" y="1821855"/>
                    <a:pt x="1821855" y="1413933"/>
                    <a:pt x="1821855" y="910841"/>
                  </a:cubicBezTo>
                  <a:cubicBezTo>
                    <a:pt x="1821855" y="407749"/>
                    <a:pt x="1413933" y="0"/>
                    <a:pt x="91084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2000"/>
                  </a:schemeClr>
                </a:gs>
                <a:gs pos="68000">
                  <a:schemeClr val="accent1">
                    <a:alpha val="20000"/>
                  </a:schemeClr>
                </a:gs>
                <a:gs pos="49000">
                  <a:schemeClr val="accent1">
                    <a:alpha val="3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9200000" scaled="0"/>
            </a:gradFill>
            <a:ln w="17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pic>
          <p:nvPicPr>
            <p:cNvPr id="9" name="Grafik 7">
              <a:extLst>
                <a:ext uri="{FF2B5EF4-FFF2-40B4-BE49-F238E27FC236}">
                  <a16:creationId xmlns:a16="http://schemas.microsoft.com/office/drawing/2014/main" id="{921BD49E-333F-671D-F58A-DB515691E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21746" y="906021"/>
              <a:ext cx="1809979" cy="1809979"/>
            </a:xfrm>
            <a:prstGeom prst="rect">
              <a:avLst/>
            </a:prstGeom>
          </p:spPr>
        </p:pic>
      </p:grpSp>
      <p:sp>
        <p:nvSpPr>
          <p:cNvPr id="11" name="Textfeld 9">
            <a:extLst>
              <a:ext uri="{FF2B5EF4-FFF2-40B4-BE49-F238E27FC236}">
                <a16:creationId xmlns:a16="http://schemas.microsoft.com/office/drawing/2014/main" id="{15B2A274-ED46-1EAA-5110-2B15D59F6A02}"/>
              </a:ext>
            </a:extLst>
          </p:cNvPr>
          <p:cNvSpPr txBox="1"/>
          <p:nvPr/>
        </p:nvSpPr>
        <p:spPr>
          <a:xfrm>
            <a:off x="3319317" y="1770731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/>
              <a:t>Leistungsstarke Telefonie </a:t>
            </a:r>
            <a:r>
              <a:rPr kumimoji="0" lang="de-DE" sz="1800" b="0" i="1" u="none" strike="noStrike" kern="1200" cap="none" spc="0" normalizeH="0" baseline="0" noProof="0">
                <a:ln>
                  <a:noFill/>
                </a:ln>
                <a:solidFill>
                  <a:srgbClr val="00A39B"/>
                </a:solidFill>
                <a:effectLst/>
                <a:uLnTx/>
                <a:uFillTx/>
                <a:latin typeface="Raleway Light"/>
                <a:ea typeface="+mn-ea"/>
                <a:cs typeface="+mn-cs"/>
              </a:rPr>
              <a:t>– inkludiert</a:t>
            </a:r>
            <a:endParaRPr lang="de-DE" i="1" dirty="0">
              <a:solidFill>
                <a:schemeClr val="accent4"/>
              </a:solidFill>
            </a:endParaRPr>
          </a:p>
        </p:txBody>
      </p:sp>
      <p:sp>
        <p:nvSpPr>
          <p:cNvPr id="14" name="Textfeld 11">
            <a:extLst>
              <a:ext uri="{FF2B5EF4-FFF2-40B4-BE49-F238E27FC236}">
                <a16:creationId xmlns:a16="http://schemas.microsoft.com/office/drawing/2014/main" id="{39B45C85-16D1-C28E-FCDC-041224134C41}"/>
              </a:ext>
            </a:extLst>
          </p:cNvPr>
          <p:cNvSpPr txBox="1"/>
          <p:nvPr/>
        </p:nvSpPr>
        <p:spPr>
          <a:xfrm>
            <a:off x="3319317" y="2140063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/>
              <a:t>UC server </a:t>
            </a:r>
            <a:r>
              <a:rPr kumimoji="0" lang="de-DE" sz="1800" b="0" i="1" u="none" strike="noStrike" kern="1200" cap="none" spc="0" normalizeH="0" baseline="0" noProof="0">
                <a:ln>
                  <a:noFill/>
                </a:ln>
                <a:solidFill>
                  <a:srgbClr val="00A39B"/>
                </a:solidFill>
                <a:effectLst/>
                <a:uLnTx/>
                <a:uFillTx/>
                <a:latin typeface="Raleway Light"/>
                <a:ea typeface="+mn-ea"/>
                <a:cs typeface="+mn-cs"/>
              </a:rPr>
              <a:t>– inkludiert</a:t>
            </a:r>
            <a:endParaRPr lang="de-DE" i="1" dirty="0">
              <a:solidFill>
                <a:schemeClr val="accent4"/>
              </a:solidFill>
            </a:endParaRPr>
          </a:p>
        </p:txBody>
      </p:sp>
      <p:sp>
        <p:nvSpPr>
          <p:cNvPr id="16" name="Textfeld 13">
            <a:extLst>
              <a:ext uri="{FF2B5EF4-FFF2-40B4-BE49-F238E27FC236}">
                <a16:creationId xmlns:a16="http://schemas.microsoft.com/office/drawing/2014/main" id="{2B957F1C-81E3-D5FF-266F-1A4430A7144F}"/>
              </a:ext>
            </a:extLst>
          </p:cNvPr>
          <p:cNvSpPr txBox="1"/>
          <p:nvPr/>
        </p:nvSpPr>
        <p:spPr>
          <a:xfrm>
            <a:off x="3319317" y="2508056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/>
              <a:t>Contact Center </a:t>
            </a:r>
            <a:r>
              <a:rPr kumimoji="0" lang="de-DE" sz="1800" b="0" i="1" u="none" strike="noStrike" kern="1200" cap="none" spc="0" normalizeH="0" baseline="0" noProof="0">
                <a:ln>
                  <a:noFill/>
                </a:ln>
                <a:solidFill>
                  <a:srgbClr val="00A39B"/>
                </a:solidFill>
                <a:effectLst/>
                <a:uLnTx/>
                <a:uFillTx/>
                <a:latin typeface="Raleway Light"/>
                <a:ea typeface="+mn-ea"/>
                <a:cs typeface="+mn-cs"/>
              </a:rPr>
              <a:t>– inkludiert</a:t>
            </a:r>
            <a:endParaRPr lang="de-DE" i="1" dirty="0">
              <a:solidFill>
                <a:schemeClr val="accent4"/>
              </a:solidFill>
            </a:endParaRPr>
          </a:p>
        </p:txBody>
      </p:sp>
      <p:sp>
        <p:nvSpPr>
          <p:cNvPr id="18" name="Textfeld 15">
            <a:extLst>
              <a:ext uri="{FF2B5EF4-FFF2-40B4-BE49-F238E27FC236}">
                <a16:creationId xmlns:a16="http://schemas.microsoft.com/office/drawing/2014/main" id="{536ADD9B-B80F-F3F1-8AEF-375DACDB768F}"/>
              </a:ext>
            </a:extLst>
          </p:cNvPr>
          <p:cNvSpPr txBox="1"/>
          <p:nvPr/>
        </p:nvSpPr>
        <p:spPr>
          <a:xfrm>
            <a:off x="3319317" y="2877388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/>
              <a:t>Mobilität </a:t>
            </a:r>
            <a:r>
              <a:rPr kumimoji="0" lang="de-DE" sz="1800" b="0" i="1" u="none" strike="noStrike" kern="1200" cap="none" spc="0" normalizeH="0" baseline="0" noProof="0">
                <a:ln>
                  <a:noFill/>
                </a:ln>
                <a:solidFill>
                  <a:srgbClr val="00A39B"/>
                </a:solidFill>
                <a:effectLst/>
                <a:uLnTx/>
                <a:uFillTx/>
                <a:latin typeface="Raleway Light"/>
                <a:ea typeface="+mn-ea"/>
                <a:cs typeface="+mn-cs"/>
              </a:rPr>
              <a:t>– inkludiert</a:t>
            </a:r>
            <a:endParaRPr lang="de-DE" i="1" dirty="0">
              <a:solidFill>
                <a:schemeClr val="accent4"/>
              </a:solidFill>
            </a:endParaRPr>
          </a:p>
        </p:txBody>
      </p:sp>
      <p:sp>
        <p:nvSpPr>
          <p:cNvPr id="20" name="Textfeld 17">
            <a:extLst>
              <a:ext uri="{FF2B5EF4-FFF2-40B4-BE49-F238E27FC236}">
                <a16:creationId xmlns:a16="http://schemas.microsoft.com/office/drawing/2014/main" id="{EB899258-1A3F-D64B-7828-F96EC34292BC}"/>
              </a:ext>
            </a:extLst>
          </p:cNvPr>
          <p:cNvSpPr txBox="1"/>
          <p:nvPr/>
        </p:nvSpPr>
        <p:spPr>
          <a:xfrm>
            <a:off x="3319317" y="3252585"/>
            <a:ext cx="427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/>
              <a:t>Home Office Unterstützung </a:t>
            </a:r>
            <a:r>
              <a:rPr kumimoji="0" lang="de-DE" sz="1800" b="0" i="1" u="none" strike="noStrike" kern="1200" cap="none" spc="0" normalizeH="0" baseline="0" noProof="0">
                <a:ln>
                  <a:noFill/>
                </a:ln>
                <a:solidFill>
                  <a:srgbClr val="00A39B"/>
                </a:solidFill>
                <a:effectLst/>
                <a:uLnTx/>
                <a:uFillTx/>
                <a:latin typeface="Raleway Light"/>
                <a:ea typeface="+mn-ea"/>
                <a:cs typeface="+mn-cs"/>
              </a:rPr>
              <a:t>– inkludiert</a:t>
            </a:r>
            <a:endParaRPr lang="de-DE" i="1" dirty="0">
              <a:solidFill>
                <a:schemeClr val="accent4"/>
              </a:solidFill>
            </a:endParaRPr>
          </a:p>
        </p:txBody>
      </p:sp>
      <p:sp>
        <p:nvSpPr>
          <p:cNvPr id="22" name="Textfeld 18">
            <a:extLst>
              <a:ext uri="{FF2B5EF4-FFF2-40B4-BE49-F238E27FC236}">
                <a16:creationId xmlns:a16="http://schemas.microsoft.com/office/drawing/2014/main" id="{3184792F-9498-A8E7-B9B3-44F4961E57A5}"/>
              </a:ext>
            </a:extLst>
          </p:cNvPr>
          <p:cNvSpPr txBox="1"/>
          <p:nvPr/>
        </p:nvSpPr>
        <p:spPr>
          <a:xfrm>
            <a:off x="3319317" y="3621917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/>
              <a:t>Desk Phones &amp; Softclients </a:t>
            </a:r>
            <a:r>
              <a:rPr kumimoji="0" lang="de-DE" sz="1800" b="0" i="1" u="none" strike="noStrike" kern="1200" cap="none" spc="0" normalizeH="0" baseline="0" noProof="0">
                <a:ln>
                  <a:noFill/>
                </a:ln>
                <a:solidFill>
                  <a:srgbClr val="00A39B"/>
                </a:solidFill>
                <a:effectLst/>
                <a:uLnTx/>
                <a:uFillTx/>
                <a:latin typeface="Raleway Light"/>
                <a:ea typeface="+mn-ea"/>
                <a:cs typeface="+mn-cs"/>
              </a:rPr>
              <a:t>– freie Auswahl</a:t>
            </a:r>
            <a:endParaRPr lang="de-DE" i="1" dirty="0">
              <a:solidFill>
                <a:schemeClr val="accent4"/>
              </a:solidFill>
            </a:endParaRPr>
          </a:p>
        </p:txBody>
      </p:sp>
      <p:sp>
        <p:nvSpPr>
          <p:cNvPr id="25" name="Textfeld 21">
            <a:extLst>
              <a:ext uri="{FF2B5EF4-FFF2-40B4-BE49-F238E27FC236}">
                <a16:creationId xmlns:a16="http://schemas.microsoft.com/office/drawing/2014/main" id="{02A9872A-F475-7809-6E97-29040F32A65E}"/>
              </a:ext>
            </a:extLst>
          </p:cNvPr>
          <p:cNvSpPr txBox="1"/>
          <p:nvPr/>
        </p:nvSpPr>
        <p:spPr>
          <a:xfrm>
            <a:off x="3319317" y="1401399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Reine Software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A39B"/>
                </a:solidFill>
                <a:effectLst/>
                <a:uLnTx/>
                <a:uFillTx/>
                <a:latin typeface="Raleway Light"/>
                <a:ea typeface="+mn-ea"/>
                <a:cs typeface="+mn-cs"/>
              </a:rPr>
              <a:t>– keine spezielle Hardware nötig</a:t>
            </a:r>
          </a:p>
        </p:txBody>
      </p:sp>
    </p:spTree>
    <p:extLst>
      <p:ext uri="{BB962C8B-B14F-4D97-AF65-F5344CB8AC3E}">
        <p14:creationId xmlns:p14="http://schemas.microsoft.com/office/powerpoint/2010/main" val="1724830946"/>
      </p:ext>
    </p:extLst>
  </p:cSld>
  <p:clrMapOvr>
    <a:masterClrMapping/>
  </p:clrMapOvr>
</p:sld>
</file>

<file path=ppt/theme/theme1.xml><?xml version="1.0" encoding="utf-8"?>
<a:theme xmlns:a="http://schemas.openxmlformats.org/drawingml/2006/main" name="Group_External_Dark">
  <a:themeElements>
    <a:clrScheme name="New Atos Colors">
      <a:dk1>
        <a:srgbClr val="0F0F0F"/>
      </a:dk1>
      <a:lt1>
        <a:sysClr val="window" lastClr="FFFFFF"/>
      </a:lt1>
      <a:dk2>
        <a:srgbClr val="0F0F0F"/>
      </a:dk2>
      <a:lt2>
        <a:srgbClr val="FFFFFF"/>
      </a:lt2>
      <a:accent1>
        <a:srgbClr val="0596FF"/>
      </a:accent1>
      <a:accent2>
        <a:srgbClr val="A375FF"/>
      </a:accent2>
      <a:accent3>
        <a:srgbClr val="FF5269"/>
      </a:accent3>
      <a:accent4>
        <a:srgbClr val="00A39B"/>
      </a:accent4>
      <a:accent5>
        <a:srgbClr val="B88D00"/>
      </a:accent5>
      <a:accent6>
        <a:srgbClr val="2B2B2B"/>
      </a:accent6>
      <a:hlink>
        <a:srgbClr val="0596FF"/>
      </a:hlink>
      <a:folHlink>
        <a:srgbClr val="68C0FF"/>
      </a:folHlink>
    </a:clrScheme>
    <a:fontScheme name="Atos Black">
      <a:majorFont>
        <a:latin typeface="Raleway SemiBold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Atos Blue">
      <a:srgbClr val="0596FF"/>
    </a:custClr>
    <a:custClr name="Atos Purple">
      <a:srgbClr val="A375FF"/>
    </a:custClr>
    <a:custClr name="Atos Red">
      <a:srgbClr val="FF5269"/>
    </a:custClr>
    <a:custClr name="Atos Green">
      <a:srgbClr val="00A39B"/>
    </a:custClr>
    <a:custClr name="Atos Yellow">
      <a:srgbClr val="B88D00"/>
    </a:custClr>
    <a:custClr name="Atos Grey">
      <a:srgbClr val="2B2B2B"/>
    </a:custClr>
  </a:custClrLst>
  <a:extLst>
    <a:ext uri="{05A4C25C-085E-4340-85A3-A5531E510DB2}">
      <thm15:themeFamily xmlns:thm15="http://schemas.microsoft.com/office/thememl/2012/main" name="Atos Group Template_External_Dark &amp; Light.potx" id="{96BFEC70-3AAB-460B-AAC1-CAFE662EA9CF}" vid="{1834A698-E992-4121-A499-73D79DB85AEA}"/>
    </a:ext>
  </a:extLst>
</a:theme>
</file>

<file path=ppt/theme/theme2.xml><?xml version="1.0" encoding="utf-8"?>
<a:theme xmlns:a="http://schemas.openxmlformats.org/drawingml/2006/main" name="Group_External_Light">
  <a:themeElements>
    <a:clrScheme name="New Atos Colors">
      <a:dk1>
        <a:srgbClr val="0F0F0F"/>
      </a:dk1>
      <a:lt1>
        <a:sysClr val="window" lastClr="FFFFFF"/>
      </a:lt1>
      <a:dk2>
        <a:srgbClr val="0F0F0F"/>
      </a:dk2>
      <a:lt2>
        <a:srgbClr val="FFFFFF"/>
      </a:lt2>
      <a:accent1>
        <a:srgbClr val="0596FF"/>
      </a:accent1>
      <a:accent2>
        <a:srgbClr val="A375FF"/>
      </a:accent2>
      <a:accent3>
        <a:srgbClr val="FF5269"/>
      </a:accent3>
      <a:accent4>
        <a:srgbClr val="00A39B"/>
      </a:accent4>
      <a:accent5>
        <a:srgbClr val="B88D00"/>
      </a:accent5>
      <a:accent6>
        <a:srgbClr val="2B2B2B"/>
      </a:accent6>
      <a:hlink>
        <a:srgbClr val="0596FF"/>
      </a:hlink>
      <a:folHlink>
        <a:srgbClr val="68C0FF"/>
      </a:folHlink>
    </a:clrScheme>
    <a:fontScheme name="Atos Black">
      <a:majorFont>
        <a:latin typeface="Raleway SemiBold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Atos Blue">
      <a:srgbClr val="0596FF"/>
    </a:custClr>
    <a:custClr name="Atos Purple">
      <a:srgbClr val="A375FF"/>
    </a:custClr>
    <a:custClr name="Atos Red">
      <a:srgbClr val="FF5269"/>
    </a:custClr>
    <a:custClr name="Atos Green">
      <a:srgbClr val="00A39B"/>
    </a:custClr>
    <a:custClr name="Atos Yellow">
      <a:srgbClr val="B88D00"/>
    </a:custClr>
    <a:custClr name="Atos Grey">
      <a:srgbClr val="2B2B2B"/>
    </a:custClr>
  </a:custClrLst>
  <a:extLst>
    <a:ext uri="{05A4C25C-085E-4340-85A3-A5531E510DB2}">
      <thm15:themeFamily xmlns:thm15="http://schemas.microsoft.com/office/thememl/2012/main" name="Atos Group Template_External_Dark &amp; Light.potx" id="{96BFEC70-3AAB-460B-AAC1-CAFE662EA9CF}" vid="{4D56DB01-C396-4566-952E-6B73963406C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91bfed8-7bd5-4af6-9d57-0226d8ee5359">UKVJVKCTAMEE-1548911592-190</_dlc_DocId>
    <_dlc_DocIdUrl xmlns="191bfed8-7bd5-4af6-9d57-0226d8ee5359">
      <Url>https://atos365.sharepoint.com/sites/100001510/_layouts/15/DocIdRedir.aspx?ID=UKVJVKCTAMEE-1548911592-190</Url>
      <Description>UKVJVKCTAMEE-1548911592-190</Description>
    </_dlc_DocIdUrl>
    <lcf76f155ced4ddcb4097134ff3c332f xmlns="79203c71-38d3-446f-b82a-8a625aad5252">
      <Terms xmlns="http://schemas.microsoft.com/office/infopath/2007/PartnerControls"/>
    </lcf76f155ced4ddcb4097134ff3c332f>
    <TaxCatchAll xmlns="e9aa198f-3527-4b2d-be02-f86f9b70056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DC14B50B2F0409692AAF587C6A131" ma:contentTypeVersion="14" ma:contentTypeDescription="Create a new document." ma:contentTypeScope="" ma:versionID="dac83abd65fbe8e5f31e795dfdbf25a5">
  <xsd:schema xmlns:xsd="http://www.w3.org/2001/XMLSchema" xmlns:xs="http://www.w3.org/2001/XMLSchema" xmlns:p="http://schemas.microsoft.com/office/2006/metadata/properties" xmlns:ns2="191bfed8-7bd5-4af6-9d57-0226d8ee5359" xmlns:ns3="79203c71-38d3-446f-b82a-8a625aad5252" xmlns:ns4="e9aa198f-3527-4b2d-be02-f86f9b700563" targetNamespace="http://schemas.microsoft.com/office/2006/metadata/properties" ma:root="true" ma:fieldsID="e9a65d2cf0b423874bde5c3ad8ff445c" ns2:_="" ns3:_="" ns4:_="">
    <xsd:import namespace="191bfed8-7bd5-4af6-9d57-0226d8ee5359"/>
    <xsd:import namespace="79203c71-38d3-446f-b82a-8a625aad5252"/>
    <xsd:import namespace="e9aa198f-3527-4b2d-be02-f86f9b70056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bfed8-7bd5-4af6-9d57-0226d8ee535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03c71-38d3-446f-b82a-8a625aad52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9967681-caf4-44cd-948e-90f5714396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a198f-3527-4b2d-be02-f86f9b70056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3bb0076-c681-495b-8cd1-cbbcf7d46d8d}" ma:internalName="TaxCatchAll" ma:showField="CatchAllData" ma:web="191bfed8-7bd5-4af6-9d57-0226d8ee53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CBAD20-C7A3-4C86-88BF-ED398420505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13DC483-3B2F-4E13-BF16-9980D18F9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1D823-2AB1-49A5-B6C8-5FB3CA2DA65E}">
  <ds:schemaRefs>
    <ds:schemaRef ds:uri="e9aa198f-3527-4b2d-be02-f86f9b70056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79203c71-38d3-446f-b82a-8a625aad5252"/>
    <ds:schemaRef ds:uri="191bfed8-7bd5-4af6-9d57-0226d8ee5359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40574D25-A876-4EA2-BE1E-1AC58338E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1bfed8-7bd5-4af6-9d57-0226d8ee5359"/>
    <ds:schemaRef ds:uri="79203c71-38d3-446f-b82a-8a625aad5252"/>
    <ds:schemaRef ds:uri="e9aa198f-3527-4b2d-be02-f86f9b700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Group_External_Dark</Template>
  <TotalTime>0</TotalTime>
  <Words>1598</Words>
  <Application>Microsoft Office PowerPoint</Application>
  <PresentationFormat>Bildschirmpräsentation (16:9)</PresentationFormat>
  <Paragraphs>268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9" baseType="lpstr">
      <vt:lpstr>Arial</vt:lpstr>
      <vt:lpstr>Calibri</vt:lpstr>
      <vt:lpstr>Lucida Sans Unicode</vt:lpstr>
      <vt:lpstr>Raleway</vt:lpstr>
      <vt:lpstr>Raleway ExtraBold</vt:lpstr>
      <vt:lpstr>Raleway Light</vt:lpstr>
      <vt:lpstr>Raleway Medium</vt:lpstr>
      <vt:lpstr>Raleway SemiBold</vt:lpstr>
      <vt:lpstr>Verdana</vt:lpstr>
      <vt:lpstr>-webkit-standard</vt:lpstr>
      <vt:lpstr>Group_External_Dark</vt:lpstr>
      <vt:lpstr>Group_External_Light</vt:lpstr>
      <vt:lpstr>PowerPoint-Präsentation</vt:lpstr>
      <vt:lpstr>Atos Unify auf einen Blick</vt:lpstr>
      <vt:lpstr>PowerPoint-Präsentation</vt:lpstr>
      <vt:lpstr>The changing role of communications</vt:lpstr>
      <vt:lpstr>Verlagerung von bestehenden On-Premise-Umgebungen über hybride Bereitstellungsmodelle in die Cloud ...</vt:lpstr>
      <vt:lpstr>Flexibles Arbeiten wird sich durchsetzen</vt:lpstr>
      <vt:lpstr>Die Wahl der ”richtigen” Cloud</vt:lpstr>
      <vt:lpstr>PowerPoint-Präsentation</vt:lpstr>
      <vt:lpstr>OpenScape Business S für Private Cloud Bereitstellungen</vt:lpstr>
      <vt:lpstr>OpenScape Business S</vt:lpstr>
      <vt:lpstr>OpenScape Business Bereitstellungen</vt:lpstr>
      <vt:lpstr>OpenScape Business S in einer Private Cloud Umgebung</vt:lpstr>
      <vt:lpstr>Kommunikation sollte intuitiv und effizient sein</vt:lpstr>
      <vt:lpstr>OpenScape Business S &amp; Microsoft Teams</vt:lpstr>
      <vt:lpstr>Unify Phone</vt:lpstr>
      <vt:lpstr>OpenScape Business S für Private Cloud Bereitstellungen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OpenScape Business S</dc:title>
  <dc:creator>A.Hahn</dc:creator>
  <cp:keywords>www.hakom.de</cp:keywords>
  <cp:lastModifiedBy>Alexander Hahn</cp:lastModifiedBy>
  <cp:revision>3</cp:revision>
  <cp:lastPrinted>2023-03-28T04:16:57Z</cp:lastPrinted>
  <dcterms:created xsi:type="dcterms:W3CDTF">2023-03-02T07:29:08Z</dcterms:created>
  <dcterms:modified xsi:type="dcterms:W3CDTF">2023-03-28T04:20:52Z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dd-mm-yyyy</vt:lpwstr>
  </property>
  <property fmtid="{D5CDD505-2E9C-101B-9397-08002B2CF9AE}" pid="3" name="Author">
    <vt:lpwstr/>
  </property>
  <property fmtid="{D5CDD505-2E9C-101B-9397-08002B2CF9AE}" pid="4" name="GBU">
    <vt:lpwstr/>
  </property>
  <property fmtid="{D5CDD505-2E9C-101B-9397-08002B2CF9AE}" pid="5" name="Division">
    <vt:lpwstr/>
  </property>
  <property fmtid="{D5CDD505-2E9C-101B-9397-08002B2CF9AE}" pid="6" name="Department">
    <vt:lpwstr/>
  </property>
  <property fmtid="{D5CDD505-2E9C-101B-9397-08002B2CF9AE}" pid="7" name="Classification">
    <vt:lpwstr>© Atos - For internal use</vt:lpwstr>
  </property>
  <property fmtid="{D5CDD505-2E9C-101B-9397-08002B2CF9AE}" pid="8" name="MSIP_Label_112e00b9-34e2-4b26-a577-af1fd0f9f7ee_Enabled">
    <vt:lpwstr>True</vt:lpwstr>
  </property>
  <property fmtid="{D5CDD505-2E9C-101B-9397-08002B2CF9AE}" pid="9" name="MSIP_Label_112e00b9-34e2-4b26-a577-af1fd0f9f7ee_SiteId">
    <vt:lpwstr>33440fc6-b7c7-412c-bb73-0e70b0198d5a</vt:lpwstr>
  </property>
  <property fmtid="{D5CDD505-2E9C-101B-9397-08002B2CF9AE}" pid="10" name="MSIP_Label_112e00b9-34e2-4b26-a577-af1fd0f9f7ee_Owner">
    <vt:lpwstr>ronald.katoen@atos.net</vt:lpwstr>
  </property>
  <property fmtid="{D5CDD505-2E9C-101B-9397-08002B2CF9AE}" pid="11" name="MSIP_Label_112e00b9-34e2-4b26-a577-af1fd0f9f7ee_SetDate">
    <vt:lpwstr>2020-09-08T16:01:58.7598788Z</vt:lpwstr>
  </property>
  <property fmtid="{D5CDD505-2E9C-101B-9397-08002B2CF9AE}" pid="12" name="MSIP_Label_112e00b9-34e2-4b26-a577-af1fd0f9f7ee_Name">
    <vt:lpwstr>Atos For Internal Use</vt:lpwstr>
  </property>
  <property fmtid="{D5CDD505-2E9C-101B-9397-08002B2CF9AE}" pid="13" name="MSIP_Label_112e00b9-34e2-4b26-a577-af1fd0f9f7ee_Application">
    <vt:lpwstr>Microsoft Azure Information Protection</vt:lpwstr>
  </property>
  <property fmtid="{D5CDD505-2E9C-101B-9397-08002B2CF9AE}" pid="14" name="MSIP_Label_112e00b9-34e2-4b26-a577-af1fd0f9f7ee_ActionId">
    <vt:lpwstr>424a2b52-4f02-48d3-8062-821fe1e37dac</vt:lpwstr>
  </property>
  <property fmtid="{D5CDD505-2E9C-101B-9397-08002B2CF9AE}" pid="15" name="MSIP_Label_112e00b9-34e2-4b26-a577-af1fd0f9f7ee_Extended_MSFT_Method">
    <vt:lpwstr>Automatic</vt:lpwstr>
  </property>
  <property fmtid="{D5CDD505-2E9C-101B-9397-08002B2CF9AE}" pid="16" name="MSIP_Label_e463cba9-5f6c-478d-9329-7b2295e4e8ed_Enabled">
    <vt:lpwstr>True</vt:lpwstr>
  </property>
  <property fmtid="{D5CDD505-2E9C-101B-9397-08002B2CF9AE}" pid="17" name="MSIP_Label_e463cba9-5f6c-478d-9329-7b2295e4e8ed_SiteId">
    <vt:lpwstr>33440fc6-b7c7-412c-bb73-0e70b0198d5a</vt:lpwstr>
  </property>
  <property fmtid="{D5CDD505-2E9C-101B-9397-08002B2CF9AE}" pid="18" name="MSIP_Label_e463cba9-5f6c-478d-9329-7b2295e4e8ed_SetDate">
    <vt:lpwstr>2020-09-08T16:01:58.7598788Z</vt:lpwstr>
  </property>
  <property fmtid="{D5CDD505-2E9C-101B-9397-08002B2CF9AE}" pid="19" name="MSIP_Label_e463cba9-5f6c-478d-9329-7b2295e4e8ed_Name">
    <vt:lpwstr>Atos For Internal Use - All Employees</vt:lpwstr>
  </property>
  <property fmtid="{D5CDD505-2E9C-101B-9397-08002B2CF9AE}" pid="20" name="MSIP_Label_e463cba9-5f6c-478d-9329-7b2295e4e8ed_ActionId">
    <vt:lpwstr>424a2b52-4f02-48d3-8062-821fe1e37dac</vt:lpwstr>
  </property>
  <property fmtid="{D5CDD505-2E9C-101B-9397-08002B2CF9AE}" pid="21" name="MSIP_Label_e463cba9-5f6c-478d-9329-7b2295e4e8ed_Extended_MSFT_Method">
    <vt:lpwstr>Automatic</vt:lpwstr>
  </property>
  <property fmtid="{D5CDD505-2E9C-101B-9397-08002B2CF9AE}" pid="22" name="Sensitivity">
    <vt:lpwstr>Atos For Internal Use Atos For Internal Use - All Employees</vt:lpwstr>
  </property>
  <property fmtid="{D5CDD505-2E9C-101B-9397-08002B2CF9AE}" pid="23" name="ContentTypeId">
    <vt:lpwstr>0x0101007F9DC14B50B2F0409692AAF587C6A131</vt:lpwstr>
  </property>
  <property fmtid="{D5CDD505-2E9C-101B-9397-08002B2CF9AE}" pid="24" name="_dlc_DocIdItemGuid">
    <vt:lpwstr>2495c67e-110c-4119-8ca4-7dbfb2098136</vt:lpwstr>
  </property>
</Properties>
</file>